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1"/>
  </p:notesMasterIdLst>
  <p:sldIdLst>
    <p:sldId id="256" r:id="rId3"/>
    <p:sldId id="296" r:id="rId4"/>
    <p:sldId id="257" r:id="rId5"/>
    <p:sldId id="301" r:id="rId6"/>
    <p:sldId id="302" r:id="rId7"/>
    <p:sldId id="303" r:id="rId8"/>
    <p:sldId id="288" r:id="rId9"/>
    <p:sldId id="290" r:id="rId10"/>
  </p:sldIdLst>
  <p:sldSz cx="18288000" cy="10287000"/>
  <p:notesSz cx="6858000" cy="9144000"/>
  <p:embeddedFontLst>
    <p:embeddedFont>
      <p:font typeface="汉仪楷体简" panose="02010600000101010101" charset="-122"/>
      <p:regular r:id="rId15"/>
    </p:embeddedFont>
    <p:embeddedFont>
      <p:font typeface="楷体" panose="02010609060101010101" charset="-122"/>
      <p:regular r:id="rId16"/>
    </p:embeddedFont>
    <p:embeddedFont>
      <p:font typeface="Calibri" panose="020F0502020204030204" charset="0"/>
      <p:regular r:id="rId17"/>
      <p:bold r:id="rId18"/>
      <p:italic r:id="rId19"/>
      <p:boldItalic r:id="rId20"/>
    </p:embeddedFont>
  </p:embeddedFontLst>
  <p:custDataLst>
    <p:tags r:id="rId2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0" userDrawn="1">
          <p15:clr>
            <a:srgbClr val="A4A3A4"/>
          </p15:clr>
        </p15:guide>
        <p15:guide id="2" pos="290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717" autoAdjust="0"/>
    <p:restoredTop sz="94622" autoAdjust="0"/>
  </p:normalViewPr>
  <p:slideViewPr>
    <p:cSldViewPr showGuides="1">
      <p:cViewPr>
        <p:scale>
          <a:sx n="50" d="100"/>
          <a:sy n="50" d="100"/>
        </p:scale>
        <p:origin x="-1242" y="-792"/>
      </p:cViewPr>
      <p:guideLst>
        <p:guide orient="horz" pos="2150"/>
        <p:guide pos="290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1" Type="http://schemas.openxmlformats.org/officeDocument/2006/relationships/tags" Target="tags/tag11.xml"/><Relationship Id="rId20" Type="http://schemas.openxmlformats.org/officeDocument/2006/relationships/font" Target="fonts/font6.fntdata"/><Relationship Id="rId2" Type="http://schemas.openxmlformats.org/officeDocument/2006/relationships/theme" Target="theme/theme1.xml"/><Relationship Id="rId19" Type="http://schemas.openxmlformats.org/officeDocument/2006/relationships/font" Target="fonts/font5.fntdata"/><Relationship Id="rId18" Type="http://schemas.openxmlformats.org/officeDocument/2006/relationships/font" Target="fonts/font4.fntdata"/><Relationship Id="rId17" Type="http://schemas.openxmlformats.org/officeDocument/2006/relationships/font" Target="fonts/font3.fntdata"/><Relationship Id="rId16" Type="http://schemas.openxmlformats.org/officeDocument/2006/relationships/font" Target="fonts/font2.fntdata"/><Relationship Id="rId15" Type="http://schemas.openxmlformats.org/officeDocument/2006/relationships/font" Target="fonts/font1.fntdata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3.png"/><Relationship Id="rId3" Type="http://schemas.openxmlformats.org/officeDocument/2006/relationships/tags" Target="../tags/tag2.xml"/><Relationship Id="rId2" Type="http://schemas.openxmlformats.org/officeDocument/2006/relationships/image" Target="../media/image4.png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5.png"/><Relationship Id="rId3" Type="http://schemas.openxmlformats.org/officeDocument/2006/relationships/tags" Target="../tags/tag4.xml"/><Relationship Id="rId2" Type="http://schemas.openxmlformats.org/officeDocument/2006/relationships/image" Target="../media/image3.png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6.xml"/><Relationship Id="rId2" Type="http://schemas.openxmlformats.org/officeDocument/2006/relationships/image" Target="../media/image3.png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6.emf"/><Relationship Id="rId2" Type="http://schemas.openxmlformats.org/officeDocument/2006/relationships/image" Target="../media/image3.png"/><Relationship Id="rId1" Type="http://schemas.openxmlformats.org/officeDocument/2006/relationships/tags" Target="../tags/tag7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7.emf"/><Relationship Id="rId2" Type="http://schemas.openxmlformats.org/officeDocument/2006/relationships/image" Target="../media/image3.png"/><Relationship Id="rId1" Type="http://schemas.openxmlformats.org/officeDocument/2006/relationships/tags" Target="../tags/tag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tags" Target="../tags/tag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/>
          <a:srcRect l="6706" t="18280" r="29477" b="3585"/>
          <a:stretch>
            <a:fillRect/>
          </a:stretch>
        </p:blipFill>
        <p:spPr>
          <a:xfrm>
            <a:off x="-138763" y="-152969"/>
            <a:ext cx="7070033" cy="581048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alphaModFix amt="10999"/>
          </a:blip>
          <a:srcRect l="5870" t="8368" r="4950" b="25106"/>
          <a:stretch>
            <a:fillRect/>
          </a:stretch>
        </p:blipFill>
        <p:spPr>
          <a:xfrm>
            <a:off x="0" y="8243154"/>
            <a:ext cx="15327831" cy="204384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1"/>
          <a:srcRect l="3135" t="21364" r="94722" b="73808"/>
          <a:stretch>
            <a:fillRect/>
          </a:stretch>
        </p:blipFill>
        <p:spPr>
          <a:xfrm rot="1204273">
            <a:off x="2871636" y="8131194"/>
            <a:ext cx="372573" cy="56344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1"/>
          <a:srcRect l="3135" t="21364" r="94722" b="73808"/>
          <a:stretch>
            <a:fillRect/>
          </a:stretch>
        </p:blipFill>
        <p:spPr>
          <a:xfrm rot="-1531453">
            <a:off x="4669388" y="9304777"/>
            <a:ext cx="340372" cy="51474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"/>
          <a:srcRect l="3135" t="21364" r="94722" b="73808"/>
          <a:stretch>
            <a:fillRect/>
          </a:stretch>
        </p:blipFill>
        <p:spPr>
          <a:xfrm rot="-1531453">
            <a:off x="3194510" y="8442754"/>
            <a:ext cx="270138" cy="40853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"/>
          <a:srcRect l="3135" t="21364" r="94722" b="73808"/>
          <a:stretch>
            <a:fillRect/>
          </a:stretch>
        </p:blipFill>
        <p:spPr>
          <a:xfrm rot="5771605">
            <a:off x="16556178" y="3133062"/>
            <a:ext cx="372573" cy="56344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"/>
          <a:srcRect l="3135" t="21364" r="94722" b="73808"/>
          <a:stretch>
            <a:fillRect/>
          </a:stretch>
        </p:blipFill>
        <p:spPr>
          <a:xfrm rot="3035877">
            <a:off x="16822579" y="6294569"/>
            <a:ext cx="340372" cy="51474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"/>
          <a:srcRect l="3135" t="21364" r="94722" b="73808"/>
          <a:stretch>
            <a:fillRect/>
          </a:stretch>
        </p:blipFill>
        <p:spPr>
          <a:xfrm rot="3035877">
            <a:off x="16307221" y="3636652"/>
            <a:ext cx="270138" cy="40853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"/>
          <a:srcRect l="77148" t="71939" r="1185" b="5926"/>
          <a:stretch>
            <a:fillRect/>
          </a:stretch>
        </p:blipFill>
        <p:spPr>
          <a:xfrm rot="8748869">
            <a:off x="15560291" y="119490"/>
            <a:ext cx="3250774" cy="222923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"/>
          <a:srcRect l="3135" t="21364" r="94722" b="73808"/>
          <a:stretch>
            <a:fillRect/>
          </a:stretch>
        </p:blipFill>
        <p:spPr>
          <a:xfrm rot="-1531453">
            <a:off x="4194863" y="6406707"/>
            <a:ext cx="417915" cy="632013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5628640" y="1694180"/>
            <a:ext cx="11728450" cy="11540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0" b="1" dirty="0">
                <a:solidFill>
                  <a:schemeClr val="accent2"/>
                </a:solidFill>
                <a:latin typeface="Times New Roman" panose="02020603050405020304" charset="0"/>
                <a:ea typeface="汉仪楷体简" panose="02010600000101010101" charset="-122"/>
              </a:rPr>
              <a:t> </a:t>
            </a:r>
            <a:endParaRPr lang="zh-CN" altLang="zh-CN" sz="18000" b="1" dirty="0">
              <a:solidFill>
                <a:schemeClr val="accent2"/>
              </a:solidFill>
              <a:latin typeface="Times New Roman" panose="02020603050405020304" charset="0"/>
              <a:ea typeface="汉仪楷体简" panose="02010600000101010101" charset="-122"/>
            </a:endParaRPr>
          </a:p>
          <a:p>
            <a:r>
              <a:rPr lang="zh-CN" altLang="zh-CN" sz="18000" b="1" dirty="0">
                <a:solidFill>
                  <a:schemeClr val="accent2"/>
                </a:solidFill>
                <a:latin typeface="Times New Roman" panose="02020603050405020304" charset="0"/>
                <a:ea typeface="汉仪楷体简" panose="02010600000101010101" charset="-122"/>
              </a:rPr>
              <a:t> </a:t>
            </a:r>
            <a:r>
              <a:rPr lang="en-US" altLang="zh-CN" sz="18000" b="1" dirty="0">
                <a:solidFill>
                  <a:schemeClr val="accent2"/>
                </a:solidFill>
                <a:latin typeface="Times New Roman" panose="02020603050405020304" charset="0"/>
                <a:ea typeface="汉仪楷体简" panose="02010600000101010101" charset="-122"/>
              </a:rPr>
              <a:t>         </a:t>
            </a:r>
            <a:endParaRPr lang="zh-CN" altLang="zh-CN" sz="12000" b="1" dirty="0">
              <a:solidFill>
                <a:schemeClr val="accent2"/>
              </a:solidFill>
              <a:latin typeface="Times New Roman" panose="02020603050405020304" charset="0"/>
              <a:ea typeface="汉仪楷体简" panose="02010600000101010101" charset="-122"/>
            </a:endParaRPr>
          </a:p>
          <a:p>
            <a:endParaRPr lang="zh-CN" altLang="zh-CN" sz="9600" dirty="0">
              <a:latin typeface="Times New Roman" panose="02020603050405020304" charset="0"/>
              <a:ea typeface="汉仪楷体简" panose="02010600000101010101" charset="-122"/>
            </a:endParaRPr>
          </a:p>
          <a:p>
            <a:endParaRPr lang="zh-CN" altLang="zh-CN" sz="9600" dirty="0">
              <a:latin typeface="Times New Roman" panose="02020603050405020304" charset="0"/>
              <a:ea typeface="汉仪楷体简" panose="02010600000101010101" charset="-122"/>
            </a:endParaRPr>
          </a:p>
          <a:p>
            <a:endParaRPr lang="zh-CN" altLang="zh-CN" sz="9600" dirty="0">
              <a:latin typeface="Times New Roman" panose="02020603050405020304" charset="0"/>
              <a:ea typeface="汉仪楷体简" panose="02010600000101010101" charset="-122"/>
            </a:endParaRPr>
          </a:p>
          <a:p>
            <a:endParaRPr lang="zh-CN" altLang="zh-CN" sz="9600" dirty="0">
              <a:latin typeface="Times New Roman" panose="02020603050405020304" charset="0"/>
              <a:ea typeface="汉仪楷体简" panose="02010600000101010101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28630" y="5000624"/>
            <a:ext cx="16645054" cy="2122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600" b="1" dirty="0" smtClean="0"/>
              <a:t>首师附昌财实验中学</a:t>
            </a:r>
            <a:endParaRPr lang="en-US" altLang="zh-CN" sz="6600" b="1" dirty="0" smtClean="0"/>
          </a:p>
          <a:p>
            <a:pPr algn="ctr"/>
            <a:r>
              <a:rPr lang="en-US" altLang="zh-CN" sz="6600" b="1" dirty="0" smtClean="0"/>
              <a:t>2023—2024</a:t>
            </a:r>
            <a:r>
              <a:rPr lang="zh-CN" altLang="en-US" sz="6600" b="1" dirty="0" smtClean="0"/>
              <a:t>学年高二年五班</a:t>
            </a:r>
            <a:r>
              <a:rPr lang="zh-CN" altLang="en-US" sz="6600" b="1" dirty="0" smtClean="0"/>
              <a:t>家长会</a:t>
            </a:r>
            <a:endParaRPr lang="zh-CN" altLang="en-US" sz="6600" b="1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00860" y="214278"/>
            <a:ext cx="4357718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文本框 10"/>
          <p:cNvSpPr txBox="1"/>
          <p:nvPr/>
        </p:nvSpPr>
        <p:spPr>
          <a:xfrm>
            <a:off x="14832965" y="8312150"/>
            <a:ext cx="24250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latin typeface="楷体" panose="02010609060101010101" charset="-122"/>
                <a:ea typeface="楷体" panose="02010609060101010101" charset="-122"/>
              </a:rPr>
              <a:t>2023.11.18</a:t>
            </a:r>
            <a:endParaRPr lang="en-US" altLang="zh-CN" sz="3200"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853565" y="819785"/>
            <a:ext cx="15458440" cy="935863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0" y="30480"/>
            <a:ext cx="2045335" cy="2045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文本框 2"/>
          <p:cNvSpPr txBox="1"/>
          <p:nvPr/>
        </p:nvSpPr>
        <p:spPr>
          <a:xfrm>
            <a:off x="3964940" y="174625"/>
            <a:ext cx="1079563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3600"/>
              <a:t>2023</a:t>
            </a:r>
            <a:r>
              <a:rPr lang="zh-CN" altLang="en-US" sz="3600"/>
              <a:t>年秋季高二年期中考跟安溪的对比</a:t>
            </a:r>
            <a:r>
              <a:rPr lang="zh-CN" altLang="en-US" sz="3600"/>
              <a:t>情况</a:t>
            </a:r>
            <a:endParaRPr lang="zh-CN" altLang="en-US" sz="36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26" name="Picture 2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30480"/>
            <a:ext cx="2045335" cy="2045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文本框 2"/>
          <p:cNvSpPr txBox="1"/>
          <p:nvPr/>
        </p:nvSpPr>
        <p:spPr>
          <a:xfrm>
            <a:off x="3959225" y="247015"/>
            <a:ext cx="1079563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3600"/>
              <a:t>2023</a:t>
            </a:r>
            <a:r>
              <a:rPr lang="zh-CN" altLang="en-US" sz="3600"/>
              <a:t>年秋季高二年</a:t>
            </a:r>
            <a:r>
              <a:rPr lang="zh-CN" altLang="en-US" sz="3600"/>
              <a:t>期中考总体情况简表</a:t>
            </a:r>
            <a:endParaRPr lang="zh-CN" altLang="en-US" sz="3600"/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545205" y="1038860"/>
            <a:ext cx="11291570" cy="924814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26" name="Picture 2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30480"/>
            <a:ext cx="2045335" cy="2045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文本框 2"/>
          <p:cNvSpPr txBox="1"/>
          <p:nvPr/>
        </p:nvSpPr>
        <p:spPr>
          <a:xfrm>
            <a:off x="3959225" y="247015"/>
            <a:ext cx="1079563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3600"/>
              <a:t>2023</a:t>
            </a:r>
            <a:r>
              <a:rPr lang="zh-CN" altLang="en-US" sz="3600"/>
              <a:t>年秋季高二年</a:t>
            </a:r>
            <a:r>
              <a:rPr lang="en-US" altLang="zh-CN" sz="3600"/>
              <a:t>5</a:t>
            </a:r>
            <a:r>
              <a:rPr lang="zh-CN" altLang="en-US" sz="3600"/>
              <a:t>班期中考总体情况简表</a:t>
            </a:r>
            <a:endParaRPr lang="zh-CN" altLang="en-US" sz="3600"/>
          </a:p>
        </p:txBody>
      </p:sp>
      <p:graphicFrame>
        <p:nvGraphicFramePr>
          <p:cNvPr id="2" name="表格 1"/>
          <p:cNvGraphicFramePr/>
          <p:nvPr>
            <p:custDataLst>
              <p:tags r:id="rId3"/>
            </p:custDataLst>
          </p:nvPr>
        </p:nvGraphicFramePr>
        <p:xfrm>
          <a:off x="2447290" y="1255395"/>
          <a:ext cx="13436600" cy="7659370"/>
        </p:xfrm>
        <a:graphic>
          <a:graphicData uri="http://schemas.openxmlformats.org/drawingml/2006/table">
            <a:tbl>
              <a:tblPr/>
              <a:tblGrid>
                <a:gridCol w="4977130"/>
                <a:gridCol w="4116070"/>
                <a:gridCol w="4343400"/>
              </a:tblGrid>
              <a:tr h="1061720">
                <a:tc grid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28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高二年五班期中考成绩概况</a:t>
                      </a:r>
                      <a:endParaRPr lang="zh-CN" altLang="en-US" sz="28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61531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28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总平均分</a:t>
                      </a:r>
                      <a:endParaRPr lang="zh-CN" altLang="en-US" sz="28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8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484.02</a:t>
                      </a:r>
                      <a:endParaRPr lang="en-US" altLang="en-US" sz="28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8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3</a:t>
                      </a:r>
                      <a:endParaRPr lang="en-US" altLang="en-US" sz="28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531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28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语文</a:t>
                      </a:r>
                      <a:endParaRPr lang="zh-CN" altLang="en-US" sz="28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altLang="en-US" sz="28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99.44</a:t>
                      </a:r>
                      <a:endParaRPr lang="en-US" altLang="en-US" sz="28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altLang="en-US" sz="28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3</a:t>
                      </a:r>
                      <a:endParaRPr lang="en-US" altLang="en-US" sz="28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468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28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数学</a:t>
                      </a:r>
                      <a:endParaRPr lang="zh-CN" altLang="en-US" sz="28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altLang="en-US" sz="28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91.21</a:t>
                      </a:r>
                      <a:endParaRPr lang="en-US" altLang="en-US" sz="28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altLang="en-US" sz="28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2</a:t>
                      </a:r>
                      <a:endParaRPr lang="en-US" altLang="en-US" sz="28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531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28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英语</a:t>
                      </a:r>
                      <a:endParaRPr lang="zh-CN" altLang="en-US" sz="28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altLang="en-US" sz="28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96.23</a:t>
                      </a:r>
                      <a:endParaRPr lang="en-US" altLang="en-US" sz="28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altLang="en-US" sz="28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3</a:t>
                      </a:r>
                      <a:endParaRPr lang="en-US" altLang="en-US" sz="28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468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28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物理</a:t>
                      </a:r>
                      <a:endParaRPr lang="zh-CN" altLang="en-US" sz="28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altLang="en-US" sz="28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48.28</a:t>
                      </a:r>
                      <a:endParaRPr lang="en-US" altLang="en-US" sz="28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altLang="en-US" sz="28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4</a:t>
                      </a:r>
                      <a:endParaRPr lang="en-US" altLang="en-US" sz="28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531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28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化学</a:t>
                      </a:r>
                      <a:endParaRPr lang="zh-CN" altLang="en-US" sz="28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altLang="en-US" sz="28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68.79</a:t>
                      </a:r>
                      <a:endParaRPr lang="en-US" altLang="en-US" sz="28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altLang="en-US" sz="28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4</a:t>
                      </a:r>
                      <a:endParaRPr lang="en-US" altLang="en-US" sz="28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468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28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政治</a:t>
                      </a:r>
                      <a:endParaRPr lang="zh-CN" altLang="en-US" sz="28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altLang="en-US" sz="28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80.07</a:t>
                      </a:r>
                      <a:endParaRPr lang="en-US" altLang="en-US" sz="28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altLang="en-US" sz="28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2</a:t>
                      </a:r>
                      <a:endParaRPr lang="en-US" altLang="en-US" sz="28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531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28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年段前</a:t>
                      </a:r>
                      <a:r>
                        <a:rPr lang="en-US" altLang="zh-CN" sz="28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20</a:t>
                      </a:r>
                      <a:endParaRPr lang="en-US" altLang="zh-CN" sz="28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8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1</a:t>
                      </a:r>
                      <a:endParaRPr lang="en-US" altLang="en-US" sz="28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en-US" altLang="en-US" sz="28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531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28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年段前50</a:t>
                      </a:r>
                      <a:endParaRPr lang="zh-CN" altLang="en-US" sz="28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altLang="en-US" sz="28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4</a:t>
                      </a:r>
                      <a:endParaRPr lang="en-US" altLang="en-US" sz="28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en-US" altLang="en-US" sz="28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6172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28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年段前100</a:t>
                      </a:r>
                      <a:endParaRPr lang="zh-CN" altLang="en-US" sz="28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altLang="en-US" sz="28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15</a:t>
                      </a:r>
                      <a:endParaRPr lang="en-US" altLang="en-US" sz="28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en-US" altLang="en-US" sz="28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26" name="Picture 2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30480"/>
            <a:ext cx="2045335" cy="2045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文本框 2"/>
          <p:cNvSpPr txBox="1"/>
          <p:nvPr/>
        </p:nvSpPr>
        <p:spPr>
          <a:xfrm>
            <a:off x="3959225" y="247015"/>
            <a:ext cx="1079563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3600"/>
              <a:t>2023</a:t>
            </a:r>
            <a:r>
              <a:rPr lang="zh-CN" altLang="en-US" sz="3600"/>
              <a:t>年秋季高二年</a:t>
            </a:r>
            <a:r>
              <a:rPr lang="en-US" altLang="zh-CN" sz="3600"/>
              <a:t>5</a:t>
            </a:r>
            <a:r>
              <a:rPr lang="zh-CN" altLang="en-US" sz="3600"/>
              <a:t>班年段前</a:t>
            </a:r>
            <a:r>
              <a:rPr lang="en-US" altLang="zh-CN" sz="3600"/>
              <a:t>100</a:t>
            </a:r>
            <a:r>
              <a:rPr lang="zh-CN" altLang="en-US" sz="3600"/>
              <a:t>表</a:t>
            </a:r>
            <a:endParaRPr lang="zh-CN" altLang="en-US" sz="360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110" y="2263140"/>
            <a:ext cx="16400780" cy="673417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26" name="Picture 2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30480"/>
            <a:ext cx="2045335" cy="2045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文本框 2"/>
          <p:cNvSpPr txBox="1"/>
          <p:nvPr/>
        </p:nvSpPr>
        <p:spPr>
          <a:xfrm>
            <a:off x="3959225" y="247015"/>
            <a:ext cx="1079563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3600"/>
              <a:t>2023</a:t>
            </a:r>
            <a:r>
              <a:rPr lang="zh-CN" altLang="en-US" sz="3600"/>
              <a:t>年秋季高二年</a:t>
            </a:r>
            <a:r>
              <a:rPr lang="en-US" altLang="zh-CN" sz="3600"/>
              <a:t>5</a:t>
            </a:r>
            <a:r>
              <a:rPr lang="zh-CN" altLang="en-US" sz="3600"/>
              <a:t>班单科</a:t>
            </a:r>
            <a:r>
              <a:rPr lang="zh-CN" altLang="en-US" sz="3600"/>
              <a:t>状元</a:t>
            </a:r>
            <a:endParaRPr lang="zh-CN" altLang="en-US" sz="360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3190" y="1759585"/>
            <a:ext cx="12589510" cy="658558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26" name="Picture 2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30480"/>
            <a:ext cx="2760345" cy="2760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文本框 2"/>
          <p:cNvSpPr txBox="1"/>
          <p:nvPr/>
        </p:nvSpPr>
        <p:spPr>
          <a:xfrm>
            <a:off x="2685415" y="4135755"/>
            <a:ext cx="14188440" cy="187198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zh-CN" altLang="en-US" sz="8800" b="1"/>
              <a:t>家校合力</a:t>
            </a:r>
            <a:r>
              <a:rPr lang="en-US" altLang="zh-CN" sz="8800" b="1"/>
              <a:t> </a:t>
            </a:r>
            <a:r>
              <a:rPr lang="zh-CN" altLang="en-US" sz="8800" b="1"/>
              <a:t>保驾护航</a:t>
            </a:r>
            <a:endParaRPr lang="zh-CN" altLang="en-US" sz="8800" b="1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26" name="Picture 2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30480"/>
            <a:ext cx="2760345" cy="2760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文本框 2"/>
          <p:cNvSpPr txBox="1"/>
          <p:nvPr/>
        </p:nvSpPr>
        <p:spPr>
          <a:xfrm>
            <a:off x="169545" y="3703320"/>
            <a:ext cx="18118455" cy="41948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zh-CN" altLang="en-US" sz="8000" b="1"/>
              <a:t>感谢各位</a:t>
            </a:r>
            <a:r>
              <a:rPr lang="zh-CN" altLang="en-US" sz="8000" b="1"/>
              <a:t>家长参加本次</a:t>
            </a:r>
            <a:r>
              <a:rPr lang="zh-CN" altLang="en-US" sz="8000" b="1"/>
              <a:t>会议</a:t>
            </a:r>
            <a:endParaRPr lang="zh-CN" altLang="en-US" sz="8000" b="1"/>
          </a:p>
          <a:p>
            <a:pPr algn="ctr"/>
            <a:r>
              <a:rPr lang="zh-CN" altLang="en-US" sz="8000" b="1"/>
              <a:t>！！！</a:t>
            </a:r>
            <a:endParaRPr lang="zh-CN" altLang="en-US" sz="8000" b="1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UNIT_PLACING_PICTURE_USER_VIEWPORT" val="{&quot;height&quot;:4111,&quot;width&quot;:4111}"/>
</p:tagLst>
</file>

<file path=ppt/tags/tag11.xml><?xml version="1.0" encoding="utf-8"?>
<p:tagLst xmlns:p="http://schemas.openxmlformats.org/presentationml/2006/main">
  <p:tag name="COMMONDATA" val="eyJoZGlkIjoiNGVlMzA2MDBiODQwYjYyZmRiNDdkYTFhOTMyYWYzYjEifQ=="/>
  <p:tag name="KSO_WPP_MARK_KEY" val="c9388115-56f7-4175-9b25-f4359d765252"/>
  <p:tag name="commondata" val="eyJoZGlkIjoiYzY1NjgxMzMwYTk4YWY2N2JiYjhkMTFhNWQwNzY1NmQifQ=="/>
</p:tagLst>
</file>

<file path=ppt/tags/tag2.xml><?xml version="1.0" encoding="utf-8"?>
<p:tagLst xmlns:p="http://schemas.openxmlformats.org/presentationml/2006/main">
  <p:tag name="KSO_WM_UNIT_PLACING_PICTURE_USER_VIEWPORT" val="{&quot;height&quot;:4111,&quot;width&quot;:4111}"/>
</p:tagLst>
</file>

<file path=ppt/tags/tag3.xml><?xml version="1.0" encoding="utf-8"?>
<p:tagLst xmlns:p="http://schemas.openxmlformats.org/presentationml/2006/main">
  <p:tag name="KSO_WM_UNIT_PLACING_PICTURE_USER_VIEWPORT" val="{&quot;height&quot;:4111,&quot;width&quot;:4111}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UNIT_PLACING_PICTURE_USER_VIEWPORT" val="{&quot;height&quot;:4111,&quot;width&quot;:4111}"/>
</p:tagLst>
</file>

<file path=ppt/tags/tag6.xml><?xml version="1.0" encoding="utf-8"?>
<p:tagLst xmlns:p="http://schemas.openxmlformats.org/presentationml/2006/main">
  <p:tag name="TABLE_ENDDRAG_ORIGIN_RECT" val="1058*603"/>
  <p:tag name="TABLE_ENDDRAG_RECT" val="192*98*1058*603"/>
</p:tagLst>
</file>

<file path=ppt/tags/tag7.xml><?xml version="1.0" encoding="utf-8"?>
<p:tagLst xmlns:p="http://schemas.openxmlformats.org/presentationml/2006/main">
  <p:tag name="KSO_WM_UNIT_PLACING_PICTURE_USER_VIEWPORT" val="{&quot;height&quot;:4111,&quot;width&quot;:4111}"/>
</p:tagLst>
</file>

<file path=ppt/tags/tag8.xml><?xml version="1.0" encoding="utf-8"?>
<p:tagLst xmlns:p="http://schemas.openxmlformats.org/presentationml/2006/main">
  <p:tag name="KSO_WM_UNIT_PLACING_PICTURE_USER_VIEWPORT" val="{&quot;height&quot;:4111,&quot;width&quot;:4111}"/>
</p:tagLst>
</file>

<file path=ppt/tags/tag9.xml><?xml version="1.0" encoding="utf-8"?>
<p:tagLst xmlns:p="http://schemas.openxmlformats.org/presentationml/2006/main">
  <p:tag name="KSO_WM_UNIT_PLACING_PICTURE_USER_VIEWPORT" val="{&quot;height&quot;:4111,&quot;width&quot;:4111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284</Words>
  <Application>WPS 演示</Application>
  <PresentationFormat>自定义</PresentationFormat>
  <Paragraphs>87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8" baseType="lpstr">
      <vt:lpstr>Arial</vt:lpstr>
      <vt:lpstr>宋体</vt:lpstr>
      <vt:lpstr>Wingdings</vt:lpstr>
      <vt:lpstr>Times New Roman</vt:lpstr>
      <vt:lpstr>汉仪楷体简</vt:lpstr>
      <vt:lpstr>楷体</vt:lpstr>
      <vt:lpstr>Calibri</vt:lpstr>
      <vt:lpstr>微软雅黑</vt:lpstr>
      <vt:lpstr>Arial Unicode MS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Copy of 白灰色水墨花朵企业介绍演示文稿</dc:title>
  <dc:creator>lenovo</dc:creator>
  <cp:lastModifiedBy>soso</cp:lastModifiedBy>
  <cp:revision>57</cp:revision>
  <dcterms:created xsi:type="dcterms:W3CDTF">2006-08-16T00:00:00Z</dcterms:created>
  <dcterms:modified xsi:type="dcterms:W3CDTF">2023-11-18T03:50:00Z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D782F262C6E84B5FB6BEAAF10F245225_12</vt:lpwstr>
  </property>
  <property fmtid="{D5CDD505-2E9C-101B-9397-08002B2CF9AE}" pid="3" name="KSOProductBuildVer">
    <vt:lpwstr>2052-12.1.0.15712</vt:lpwstr>
  </property>
</Properties>
</file>