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3"/>
    <p:sldMasterId id="2147483686" r:id="rId4"/>
    <p:sldMasterId id="2147483705" r:id="rId5"/>
    <p:sldMasterId id="2147483724" r:id="rId6"/>
    <p:sldMasterId id="2147483743" r:id="rId7"/>
    <p:sldMasterId id="2147483762" r:id="rId8"/>
    <p:sldMasterId id="2147483781" r:id="rId9"/>
    <p:sldMasterId id="2147483800" r:id="rId10"/>
  </p:sldMasterIdLst>
  <p:sldIdLst>
    <p:sldId id="284" r:id="rId11"/>
    <p:sldId id="271" r:id="rId12"/>
    <p:sldId id="285" r:id="rId13"/>
    <p:sldId id="286" r:id="rId14"/>
    <p:sldId id="287" r:id="rId15"/>
    <p:sldId id="290" r:id="rId16"/>
    <p:sldId id="265" r:id="rId17"/>
    <p:sldId id="268" r:id="rId18"/>
    <p:sldId id="273" r:id="rId19"/>
    <p:sldId id="272" r:id="rId20"/>
    <p:sldId id="274" r:id="rId21"/>
    <p:sldId id="275" r:id="rId22"/>
    <p:sldId id="289" r:id="rId23"/>
    <p:sldId id="288" r:id="rId24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79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5" name="作者" initials="A" lastIdx="0" clrIdx="24"/>
  <p:cmAuthor id="1" name="幸全" initials="幸全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59"/>
        <p:guide pos="379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9" Type="http://schemas.openxmlformats.org/officeDocument/2006/relationships/tags" Target="tags/tag1247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0" Type="http://schemas.openxmlformats.org/officeDocument/2006/relationships/slide" Target="slides/slide10.xml"/><Relationship Id="rId2" Type="http://schemas.openxmlformats.org/officeDocument/2006/relationships/theme" Target="theme/theme1.xml"/><Relationship Id="rId19" Type="http://schemas.openxmlformats.org/officeDocument/2006/relationships/slide" Target="slides/slide9.xml"/><Relationship Id="rId18" Type="http://schemas.openxmlformats.org/officeDocument/2006/relationships/slide" Target="slides/slide8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11" Type="http://schemas.openxmlformats.org/officeDocument/2006/relationships/slide" Target="slides/slide1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5" Type="http://schemas.openxmlformats.org/officeDocument/2006/relationships/tags" Target="../tags/tag661.xml"/><Relationship Id="rId4" Type="http://schemas.openxmlformats.org/officeDocument/2006/relationships/tags" Target="../tags/tag660.xml"/><Relationship Id="rId3" Type="http://schemas.openxmlformats.org/officeDocument/2006/relationships/tags" Target="../tags/tag659.xml"/><Relationship Id="rId2" Type="http://schemas.openxmlformats.org/officeDocument/2006/relationships/tags" Target="../tags/tag658.xml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9" Type="http://schemas.openxmlformats.org/officeDocument/2006/relationships/tags" Target="../tags/tag669.xml"/><Relationship Id="rId8" Type="http://schemas.openxmlformats.org/officeDocument/2006/relationships/tags" Target="../tags/tag668.xml"/><Relationship Id="rId7" Type="http://schemas.openxmlformats.org/officeDocument/2006/relationships/tags" Target="../tags/tag667.xml"/><Relationship Id="rId6" Type="http://schemas.openxmlformats.org/officeDocument/2006/relationships/tags" Target="../tags/tag666.xml"/><Relationship Id="rId5" Type="http://schemas.openxmlformats.org/officeDocument/2006/relationships/tags" Target="../tags/tag665.xml"/><Relationship Id="rId4" Type="http://schemas.openxmlformats.org/officeDocument/2006/relationships/tags" Target="../tags/tag664.xml"/><Relationship Id="rId3" Type="http://schemas.openxmlformats.org/officeDocument/2006/relationships/tags" Target="../tags/tag663.xml"/><Relationship Id="rId2" Type="http://schemas.openxmlformats.org/officeDocument/2006/relationships/tags" Target="../tags/tag662.xml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7" Type="http://schemas.openxmlformats.org/officeDocument/2006/relationships/tags" Target="../tags/tag675.xml"/><Relationship Id="rId6" Type="http://schemas.openxmlformats.org/officeDocument/2006/relationships/tags" Target="../tags/tag674.xml"/><Relationship Id="rId5" Type="http://schemas.openxmlformats.org/officeDocument/2006/relationships/tags" Target="../tags/tag673.xml"/><Relationship Id="rId4" Type="http://schemas.openxmlformats.org/officeDocument/2006/relationships/tags" Target="../tags/tag672.xml"/><Relationship Id="rId3" Type="http://schemas.openxmlformats.org/officeDocument/2006/relationships/tags" Target="../tags/tag671.xml"/><Relationship Id="rId2" Type="http://schemas.openxmlformats.org/officeDocument/2006/relationships/tags" Target="../tags/tag670.xml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8" Type="http://schemas.openxmlformats.org/officeDocument/2006/relationships/tags" Target="../tags/tag682.xml"/><Relationship Id="rId7" Type="http://schemas.openxmlformats.org/officeDocument/2006/relationships/tags" Target="../tags/tag681.xml"/><Relationship Id="rId6" Type="http://schemas.openxmlformats.org/officeDocument/2006/relationships/tags" Target="../tags/tag680.xml"/><Relationship Id="rId5" Type="http://schemas.openxmlformats.org/officeDocument/2006/relationships/tags" Target="../tags/tag679.xml"/><Relationship Id="rId4" Type="http://schemas.openxmlformats.org/officeDocument/2006/relationships/tags" Target="../tags/tag678.xml"/><Relationship Id="rId3" Type="http://schemas.openxmlformats.org/officeDocument/2006/relationships/tags" Target="../tags/tag677.xml"/><Relationship Id="rId2" Type="http://schemas.openxmlformats.org/officeDocument/2006/relationships/tags" Target="../tags/tag676.xml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9" Type="http://schemas.openxmlformats.org/officeDocument/2006/relationships/tags" Target="../tags/tag690.xml"/><Relationship Id="rId8" Type="http://schemas.openxmlformats.org/officeDocument/2006/relationships/tags" Target="../tags/tag689.xml"/><Relationship Id="rId7" Type="http://schemas.openxmlformats.org/officeDocument/2006/relationships/tags" Target="../tags/tag688.xml"/><Relationship Id="rId6" Type="http://schemas.openxmlformats.org/officeDocument/2006/relationships/tags" Target="../tags/tag687.xml"/><Relationship Id="rId5" Type="http://schemas.openxmlformats.org/officeDocument/2006/relationships/tags" Target="../tags/tag686.xml"/><Relationship Id="rId4" Type="http://schemas.openxmlformats.org/officeDocument/2006/relationships/tags" Target="../tags/tag685.xml"/><Relationship Id="rId3" Type="http://schemas.openxmlformats.org/officeDocument/2006/relationships/tags" Target="../tags/tag684.xml"/><Relationship Id="rId2" Type="http://schemas.openxmlformats.org/officeDocument/2006/relationships/tags" Target="../tags/tag683.xml"/><Relationship Id="rId10" Type="http://schemas.openxmlformats.org/officeDocument/2006/relationships/tags" Target="../tags/tag691.xml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9" Type="http://schemas.openxmlformats.org/officeDocument/2006/relationships/tags" Target="../tags/tag699.xml"/><Relationship Id="rId8" Type="http://schemas.openxmlformats.org/officeDocument/2006/relationships/tags" Target="../tags/tag698.xml"/><Relationship Id="rId7" Type="http://schemas.openxmlformats.org/officeDocument/2006/relationships/tags" Target="../tags/tag697.xml"/><Relationship Id="rId6" Type="http://schemas.openxmlformats.org/officeDocument/2006/relationships/tags" Target="../tags/tag696.xml"/><Relationship Id="rId5" Type="http://schemas.openxmlformats.org/officeDocument/2006/relationships/tags" Target="../tags/tag695.xml"/><Relationship Id="rId4" Type="http://schemas.openxmlformats.org/officeDocument/2006/relationships/tags" Target="../tags/tag694.xml"/><Relationship Id="rId3" Type="http://schemas.openxmlformats.org/officeDocument/2006/relationships/tags" Target="../tags/tag693.xml"/><Relationship Id="rId2" Type="http://schemas.openxmlformats.org/officeDocument/2006/relationships/tags" Target="../tags/tag692.xml"/><Relationship Id="rId10" Type="http://schemas.openxmlformats.org/officeDocument/2006/relationships/tags" Target="../tags/tag700.xml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9" Type="http://schemas.openxmlformats.org/officeDocument/2006/relationships/tags" Target="../tags/tag708.xml"/><Relationship Id="rId8" Type="http://schemas.openxmlformats.org/officeDocument/2006/relationships/tags" Target="../tags/tag707.xml"/><Relationship Id="rId7" Type="http://schemas.openxmlformats.org/officeDocument/2006/relationships/tags" Target="../tags/tag706.xml"/><Relationship Id="rId6" Type="http://schemas.openxmlformats.org/officeDocument/2006/relationships/tags" Target="../tags/tag705.xml"/><Relationship Id="rId5" Type="http://schemas.openxmlformats.org/officeDocument/2006/relationships/tags" Target="../tags/tag704.xml"/><Relationship Id="rId4" Type="http://schemas.openxmlformats.org/officeDocument/2006/relationships/tags" Target="../tags/tag703.xml"/><Relationship Id="rId3" Type="http://schemas.openxmlformats.org/officeDocument/2006/relationships/tags" Target="../tags/tag702.xml"/><Relationship Id="rId2" Type="http://schemas.openxmlformats.org/officeDocument/2006/relationships/tags" Target="../tags/tag701.xml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9" Type="http://schemas.openxmlformats.org/officeDocument/2006/relationships/tags" Target="../tags/tag716.xml"/><Relationship Id="rId8" Type="http://schemas.openxmlformats.org/officeDocument/2006/relationships/tags" Target="../tags/tag715.xml"/><Relationship Id="rId7" Type="http://schemas.openxmlformats.org/officeDocument/2006/relationships/tags" Target="../tags/tag714.xml"/><Relationship Id="rId6" Type="http://schemas.openxmlformats.org/officeDocument/2006/relationships/tags" Target="../tags/tag713.xml"/><Relationship Id="rId5" Type="http://schemas.openxmlformats.org/officeDocument/2006/relationships/tags" Target="../tags/tag712.xml"/><Relationship Id="rId4" Type="http://schemas.openxmlformats.org/officeDocument/2006/relationships/tags" Target="../tags/tag711.xml"/><Relationship Id="rId3" Type="http://schemas.openxmlformats.org/officeDocument/2006/relationships/tags" Target="../tags/tag710.xml"/><Relationship Id="rId2" Type="http://schemas.openxmlformats.org/officeDocument/2006/relationships/tags" Target="../tags/tag709.xml"/><Relationship Id="rId10" Type="http://schemas.openxmlformats.org/officeDocument/2006/relationships/tags" Target="../tags/tag717.xml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7" Type="http://schemas.openxmlformats.org/officeDocument/2006/relationships/tags" Target="../tags/tag723.xml"/><Relationship Id="rId6" Type="http://schemas.openxmlformats.org/officeDocument/2006/relationships/tags" Target="../tags/tag722.xml"/><Relationship Id="rId5" Type="http://schemas.openxmlformats.org/officeDocument/2006/relationships/tags" Target="../tags/tag721.xml"/><Relationship Id="rId4" Type="http://schemas.openxmlformats.org/officeDocument/2006/relationships/tags" Target="../tags/tag720.xml"/><Relationship Id="rId3" Type="http://schemas.openxmlformats.org/officeDocument/2006/relationships/tags" Target="../tags/tag719.xml"/><Relationship Id="rId2" Type="http://schemas.openxmlformats.org/officeDocument/2006/relationships/tags" Target="../tags/tag718.xml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9" Type="http://schemas.openxmlformats.org/officeDocument/2006/relationships/tags" Target="../tags/tag737.xml"/><Relationship Id="rId8" Type="http://schemas.openxmlformats.org/officeDocument/2006/relationships/tags" Target="../tags/tag736.xml"/><Relationship Id="rId7" Type="http://schemas.openxmlformats.org/officeDocument/2006/relationships/tags" Target="../tags/tag735.xml"/><Relationship Id="rId6" Type="http://schemas.openxmlformats.org/officeDocument/2006/relationships/tags" Target="../tags/tag734.xml"/><Relationship Id="rId5" Type="http://schemas.openxmlformats.org/officeDocument/2006/relationships/tags" Target="../tags/tag733.xml"/><Relationship Id="rId4" Type="http://schemas.openxmlformats.org/officeDocument/2006/relationships/tags" Target="../tags/tag732.xml"/><Relationship Id="rId3" Type="http://schemas.openxmlformats.org/officeDocument/2006/relationships/tags" Target="../tags/tag731.xml"/><Relationship Id="rId2" Type="http://schemas.openxmlformats.org/officeDocument/2006/relationships/tags" Target="../tags/tag730.xml"/><Relationship Id="rId14" Type="http://schemas.openxmlformats.org/officeDocument/2006/relationships/tags" Target="../tags/tag742.xml"/><Relationship Id="rId13" Type="http://schemas.openxmlformats.org/officeDocument/2006/relationships/tags" Target="../tags/tag741.xml"/><Relationship Id="rId12" Type="http://schemas.openxmlformats.org/officeDocument/2006/relationships/tags" Target="../tags/tag740.xml"/><Relationship Id="rId11" Type="http://schemas.openxmlformats.org/officeDocument/2006/relationships/tags" Target="../tags/tag739.xml"/><Relationship Id="rId10" Type="http://schemas.openxmlformats.org/officeDocument/2006/relationships/tags" Target="../tags/tag738.xml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6" Type="http://schemas.openxmlformats.org/officeDocument/2006/relationships/tags" Target="../tags/tag747.xml"/><Relationship Id="rId5" Type="http://schemas.openxmlformats.org/officeDocument/2006/relationships/tags" Target="../tags/tag746.xml"/><Relationship Id="rId4" Type="http://schemas.openxmlformats.org/officeDocument/2006/relationships/tags" Target="../tags/tag745.xml"/><Relationship Id="rId3" Type="http://schemas.openxmlformats.org/officeDocument/2006/relationships/tags" Target="../tags/tag744.xml"/><Relationship Id="rId2" Type="http://schemas.openxmlformats.org/officeDocument/2006/relationships/tags" Target="../tags/tag743.xml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7" Type="http://schemas.openxmlformats.org/officeDocument/2006/relationships/tags" Target="../tags/tag753.xml"/><Relationship Id="rId6" Type="http://schemas.openxmlformats.org/officeDocument/2006/relationships/tags" Target="../tags/tag752.xml"/><Relationship Id="rId5" Type="http://schemas.openxmlformats.org/officeDocument/2006/relationships/tags" Target="../tags/tag751.xml"/><Relationship Id="rId4" Type="http://schemas.openxmlformats.org/officeDocument/2006/relationships/tags" Target="../tags/tag750.xml"/><Relationship Id="rId3" Type="http://schemas.openxmlformats.org/officeDocument/2006/relationships/tags" Target="../tags/tag749.xml"/><Relationship Id="rId2" Type="http://schemas.openxmlformats.org/officeDocument/2006/relationships/tags" Target="../tags/tag748.xml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7" Type="http://schemas.openxmlformats.org/officeDocument/2006/relationships/tags" Target="../tags/tag759.xml"/><Relationship Id="rId6" Type="http://schemas.openxmlformats.org/officeDocument/2006/relationships/tags" Target="../tags/tag758.xml"/><Relationship Id="rId5" Type="http://schemas.openxmlformats.org/officeDocument/2006/relationships/tags" Target="../tags/tag757.xml"/><Relationship Id="rId4" Type="http://schemas.openxmlformats.org/officeDocument/2006/relationships/tags" Target="../tags/tag756.xml"/><Relationship Id="rId3" Type="http://schemas.openxmlformats.org/officeDocument/2006/relationships/tags" Target="../tags/tag755.xml"/><Relationship Id="rId2" Type="http://schemas.openxmlformats.org/officeDocument/2006/relationships/tags" Target="../tags/tag754.xml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9" Type="http://schemas.openxmlformats.org/officeDocument/2006/relationships/tags" Target="../tags/tag767.xml"/><Relationship Id="rId8" Type="http://schemas.openxmlformats.org/officeDocument/2006/relationships/tags" Target="../tags/tag766.xml"/><Relationship Id="rId7" Type="http://schemas.openxmlformats.org/officeDocument/2006/relationships/tags" Target="../tags/tag765.xml"/><Relationship Id="rId6" Type="http://schemas.openxmlformats.org/officeDocument/2006/relationships/tags" Target="../tags/tag764.xml"/><Relationship Id="rId5" Type="http://schemas.openxmlformats.org/officeDocument/2006/relationships/tags" Target="../tags/tag763.xml"/><Relationship Id="rId4" Type="http://schemas.openxmlformats.org/officeDocument/2006/relationships/tags" Target="../tags/tag762.xml"/><Relationship Id="rId3" Type="http://schemas.openxmlformats.org/officeDocument/2006/relationships/tags" Target="../tags/tag761.xml"/><Relationship Id="rId2" Type="http://schemas.openxmlformats.org/officeDocument/2006/relationships/tags" Target="../tags/tag760.xml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5" Type="http://schemas.openxmlformats.org/officeDocument/2006/relationships/tags" Target="../tags/tag771.xml"/><Relationship Id="rId4" Type="http://schemas.openxmlformats.org/officeDocument/2006/relationships/tags" Target="../tags/tag770.xml"/><Relationship Id="rId3" Type="http://schemas.openxmlformats.org/officeDocument/2006/relationships/tags" Target="../tags/tag769.xml"/><Relationship Id="rId2" Type="http://schemas.openxmlformats.org/officeDocument/2006/relationships/tags" Target="../tags/tag768.xml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4" Type="http://schemas.openxmlformats.org/officeDocument/2006/relationships/tags" Target="../tags/tag774.xml"/><Relationship Id="rId3" Type="http://schemas.openxmlformats.org/officeDocument/2006/relationships/tags" Target="../tags/tag773.xml"/><Relationship Id="rId2" Type="http://schemas.openxmlformats.org/officeDocument/2006/relationships/tags" Target="../tags/tag772.xml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7" Type="http://schemas.openxmlformats.org/officeDocument/2006/relationships/tags" Target="../tags/tag780.xml"/><Relationship Id="rId6" Type="http://schemas.openxmlformats.org/officeDocument/2006/relationships/tags" Target="../tags/tag779.xml"/><Relationship Id="rId5" Type="http://schemas.openxmlformats.org/officeDocument/2006/relationships/tags" Target="../tags/tag778.xml"/><Relationship Id="rId4" Type="http://schemas.openxmlformats.org/officeDocument/2006/relationships/tags" Target="../tags/tag777.xml"/><Relationship Id="rId3" Type="http://schemas.openxmlformats.org/officeDocument/2006/relationships/tags" Target="../tags/tag776.xml"/><Relationship Id="rId2" Type="http://schemas.openxmlformats.org/officeDocument/2006/relationships/tags" Target="../tags/tag775.xml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6" Type="http://schemas.openxmlformats.org/officeDocument/2006/relationships/tags" Target="../tags/tag785.xml"/><Relationship Id="rId5" Type="http://schemas.openxmlformats.org/officeDocument/2006/relationships/tags" Target="../tags/tag784.xml"/><Relationship Id="rId4" Type="http://schemas.openxmlformats.org/officeDocument/2006/relationships/tags" Target="../tags/tag783.xml"/><Relationship Id="rId3" Type="http://schemas.openxmlformats.org/officeDocument/2006/relationships/tags" Target="../tags/tag782.xml"/><Relationship Id="rId2" Type="http://schemas.openxmlformats.org/officeDocument/2006/relationships/tags" Target="../tags/tag781.xml"/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5" Type="http://schemas.openxmlformats.org/officeDocument/2006/relationships/tags" Target="../tags/tag789.xml"/><Relationship Id="rId4" Type="http://schemas.openxmlformats.org/officeDocument/2006/relationships/tags" Target="../tags/tag788.xml"/><Relationship Id="rId3" Type="http://schemas.openxmlformats.org/officeDocument/2006/relationships/tags" Target="../tags/tag787.xml"/><Relationship Id="rId2" Type="http://schemas.openxmlformats.org/officeDocument/2006/relationships/tags" Target="../tags/tag786.xml"/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9" Type="http://schemas.openxmlformats.org/officeDocument/2006/relationships/tags" Target="../tags/tag797.xml"/><Relationship Id="rId8" Type="http://schemas.openxmlformats.org/officeDocument/2006/relationships/tags" Target="../tags/tag796.xml"/><Relationship Id="rId7" Type="http://schemas.openxmlformats.org/officeDocument/2006/relationships/tags" Target="../tags/tag795.xml"/><Relationship Id="rId6" Type="http://schemas.openxmlformats.org/officeDocument/2006/relationships/tags" Target="../tags/tag794.xml"/><Relationship Id="rId5" Type="http://schemas.openxmlformats.org/officeDocument/2006/relationships/tags" Target="../tags/tag793.xml"/><Relationship Id="rId4" Type="http://schemas.openxmlformats.org/officeDocument/2006/relationships/tags" Target="../tags/tag792.xml"/><Relationship Id="rId3" Type="http://schemas.openxmlformats.org/officeDocument/2006/relationships/tags" Target="../tags/tag791.xml"/><Relationship Id="rId2" Type="http://schemas.openxmlformats.org/officeDocument/2006/relationships/tags" Target="../tags/tag790.xml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74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7" Type="http://schemas.openxmlformats.org/officeDocument/2006/relationships/tags" Target="../tags/tag803.xml"/><Relationship Id="rId6" Type="http://schemas.openxmlformats.org/officeDocument/2006/relationships/tags" Target="../tags/tag802.xml"/><Relationship Id="rId5" Type="http://schemas.openxmlformats.org/officeDocument/2006/relationships/tags" Target="../tags/tag801.xml"/><Relationship Id="rId4" Type="http://schemas.openxmlformats.org/officeDocument/2006/relationships/tags" Target="../tags/tag800.xml"/><Relationship Id="rId3" Type="http://schemas.openxmlformats.org/officeDocument/2006/relationships/tags" Target="../tags/tag799.xml"/><Relationship Id="rId2" Type="http://schemas.openxmlformats.org/officeDocument/2006/relationships/tags" Target="../tags/tag798.xml"/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8" Type="http://schemas.openxmlformats.org/officeDocument/2006/relationships/tags" Target="../tags/tag810.xml"/><Relationship Id="rId7" Type="http://schemas.openxmlformats.org/officeDocument/2006/relationships/tags" Target="../tags/tag809.xml"/><Relationship Id="rId6" Type="http://schemas.openxmlformats.org/officeDocument/2006/relationships/tags" Target="../tags/tag808.xml"/><Relationship Id="rId5" Type="http://schemas.openxmlformats.org/officeDocument/2006/relationships/tags" Target="../tags/tag807.xml"/><Relationship Id="rId4" Type="http://schemas.openxmlformats.org/officeDocument/2006/relationships/tags" Target="../tags/tag806.xml"/><Relationship Id="rId3" Type="http://schemas.openxmlformats.org/officeDocument/2006/relationships/tags" Target="../tags/tag805.xml"/><Relationship Id="rId2" Type="http://schemas.openxmlformats.org/officeDocument/2006/relationships/tags" Target="../tags/tag804.xml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9" Type="http://schemas.openxmlformats.org/officeDocument/2006/relationships/tags" Target="../tags/tag818.xml"/><Relationship Id="rId8" Type="http://schemas.openxmlformats.org/officeDocument/2006/relationships/tags" Target="../tags/tag817.xml"/><Relationship Id="rId7" Type="http://schemas.openxmlformats.org/officeDocument/2006/relationships/tags" Target="../tags/tag816.xml"/><Relationship Id="rId6" Type="http://schemas.openxmlformats.org/officeDocument/2006/relationships/tags" Target="../tags/tag815.xml"/><Relationship Id="rId5" Type="http://schemas.openxmlformats.org/officeDocument/2006/relationships/tags" Target="../tags/tag814.xml"/><Relationship Id="rId4" Type="http://schemas.openxmlformats.org/officeDocument/2006/relationships/tags" Target="../tags/tag813.xml"/><Relationship Id="rId3" Type="http://schemas.openxmlformats.org/officeDocument/2006/relationships/tags" Target="../tags/tag812.xml"/><Relationship Id="rId2" Type="http://schemas.openxmlformats.org/officeDocument/2006/relationships/tags" Target="../tags/tag811.xml"/><Relationship Id="rId10" Type="http://schemas.openxmlformats.org/officeDocument/2006/relationships/tags" Target="../tags/tag819.xml"/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9" Type="http://schemas.openxmlformats.org/officeDocument/2006/relationships/tags" Target="../tags/tag827.xml"/><Relationship Id="rId8" Type="http://schemas.openxmlformats.org/officeDocument/2006/relationships/tags" Target="../tags/tag826.xml"/><Relationship Id="rId7" Type="http://schemas.openxmlformats.org/officeDocument/2006/relationships/tags" Target="../tags/tag825.xml"/><Relationship Id="rId6" Type="http://schemas.openxmlformats.org/officeDocument/2006/relationships/tags" Target="../tags/tag824.xml"/><Relationship Id="rId5" Type="http://schemas.openxmlformats.org/officeDocument/2006/relationships/tags" Target="../tags/tag823.xml"/><Relationship Id="rId4" Type="http://schemas.openxmlformats.org/officeDocument/2006/relationships/tags" Target="../tags/tag822.xml"/><Relationship Id="rId3" Type="http://schemas.openxmlformats.org/officeDocument/2006/relationships/tags" Target="../tags/tag821.xml"/><Relationship Id="rId2" Type="http://schemas.openxmlformats.org/officeDocument/2006/relationships/tags" Target="../tags/tag820.xml"/><Relationship Id="rId10" Type="http://schemas.openxmlformats.org/officeDocument/2006/relationships/tags" Target="../tags/tag828.xml"/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9" Type="http://schemas.openxmlformats.org/officeDocument/2006/relationships/tags" Target="../tags/tag836.xml"/><Relationship Id="rId8" Type="http://schemas.openxmlformats.org/officeDocument/2006/relationships/tags" Target="../tags/tag835.xml"/><Relationship Id="rId7" Type="http://schemas.openxmlformats.org/officeDocument/2006/relationships/tags" Target="../tags/tag834.xml"/><Relationship Id="rId6" Type="http://schemas.openxmlformats.org/officeDocument/2006/relationships/tags" Target="../tags/tag833.xml"/><Relationship Id="rId5" Type="http://schemas.openxmlformats.org/officeDocument/2006/relationships/tags" Target="../tags/tag832.xml"/><Relationship Id="rId4" Type="http://schemas.openxmlformats.org/officeDocument/2006/relationships/tags" Target="../tags/tag831.xml"/><Relationship Id="rId3" Type="http://schemas.openxmlformats.org/officeDocument/2006/relationships/tags" Target="../tags/tag830.xml"/><Relationship Id="rId2" Type="http://schemas.openxmlformats.org/officeDocument/2006/relationships/tags" Target="../tags/tag829.xml"/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9" Type="http://schemas.openxmlformats.org/officeDocument/2006/relationships/tags" Target="../tags/tag844.xml"/><Relationship Id="rId8" Type="http://schemas.openxmlformats.org/officeDocument/2006/relationships/tags" Target="../tags/tag843.xml"/><Relationship Id="rId7" Type="http://schemas.openxmlformats.org/officeDocument/2006/relationships/tags" Target="../tags/tag842.xml"/><Relationship Id="rId6" Type="http://schemas.openxmlformats.org/officeDocument/2006/relationships/tags" Target="../tags/tag841.xml"/><Relationship Id="rId5" Type="http://schemas.openxmlformats.org/officeDocument/2006/relationships/tags" Target="../tags/tag840.xml"/><Relationship Id="rId4" Type="http://schemas.openxmlformats.org/officeDocument/2006/relationships/tags" Target="../tags/tag839.xml"/><Relationship Id="rId3" Type="http://schemas.openxmlformats.org/officeDocument/2006/relationships/tags" Target="../tags/tag838.xml"/><Relationship Id="rId2" Type="http://schemas.openxmlformats.org/officeDocument/2006/relationships/tags" Target="../tags/tag837.xml"/><Relationship Id="rId10" Type="http://schemas.openxmlformats.org/officeDocument/2006/relationships/tags" Target="../tags/tag845.xml"/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7" Type="http://schemas.openxmlformats.org/officeDocument/2006/relationships/tags" Target="../tags/tag851.xml"/><Relationship Id="rId6" Type="http://schemas.openxmlformats.org/officeDocument/2006/relationships/tags" Target="../tags/tag850.xml"/><Relationship Id="rId5" Type="http://schemas.openxmlformats.org/officeDocument/2006/relationships/tags" Target="../tags/tag849.xml"/><Relationship Id="rId4" Type="http://schemas.openxmlformats.org/officeDocument/2006/relationships/tags" Target="../tags/tag848.xml"/><Relationship Id="rId3" Type="http://schemas.openxmlformats.org/officeDocument/2006/relationships/tags" Target="../tags/tag847.xml"/><Relationship Id="rId2" Type="http://schemas.openxmlformats.org/officeDocument/2006/relationships/tags" Target="../tags/tag846.xml"/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9" Type="http://schemas.openxmlformats.org/officeDocument/2006/relationships/tags" Target="../tags/tag865.xml"/><Relationship Id="rId8" Type="http://schemas.openxmlformats.org/officeDocument/2006/relationships/tags" Target="../tags/tag864.xml"/><Relationship Id="rId7" Type="http://schemas.openxmlformats.org/officeDocument/2006/relationships/tags" Target="../tags/tag863.xml"/><Relationship Id="rId6" Type="http://schemas.openxmlformats.org/officeDocument/2006/relationships/tags" Target="../tags/tag862.xml"/><Relationship Id="rId5" Type="http://schemas.openxmlformats.org/officeDocument/2006/relationships/tags" Target="../tags/tag861.xml"/><Relationship Id="rId4" Type="http://schemas.openxmlformats.org/officeDocument/2006/relationships/tags" Target="../tags/tag860.xml"/><Relationship Id="rId3" Type="http://schemas.openxmlformats.org/officeDocument/2006/relationships/tags" Target="../tags/tag859.xml"/><Relationship Id="rId2" Type="http://schemas.openxmlformats.org/officeDocument/2006/relationships/tags" Target="../tags/tag858.xml"/><Relationship Id="rId14" Type="http://schemas.openxmlformats.org/officeDocument/2006/relationships/tags" Target="../tags/tag870.xml"/><Relationship Id="rId13" Type="http://schemas.openxmlformats.org/officeDocument/2006/relationships/tags" Target="../tags/tag869.xml"/><Relationship Id="rId12" Type="http://schemas.openxmlformats.org/officeDocument/2006/relationships/tags" Target="../tags/tag868.xml"/><Relationship Id="rId11" Type="http://schemas.openxmlformats.org/officeDocument/2006/relationships/tags" Target="../tags/tag867.xml"/><Relationship Id="rId10" Type="http://schemas.openxmlformats.org/officeDocument/2006/relationships/tags" Target="../tags/tag866.xml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6" Type="http://schemas.openxmlformats.org/officeDocument/2006/relationships/tags" Target="../tags/tag875.xml"/><Relationship Id="rId5" Type="http://schemas.openxmlformats.org/officeDocument/2006/relationships/tags" Target="../tags/tag874.xml"/><Relationship Id="rId4" Type="http://schemas.openxmlformats.org/officeDocument/2006/relationships/tags" Target="../tags/tag873.xml"/><Relationship Id="rId3" Type="http://schemas.openxmlformats.org/officeDocument/2006/relationships/tags" Target="../tags/tag872.xml"/><Relationship Id="rId2" Type="http://schemas.openxmlformats.org/officeDocument/2006/relationships/tags" Target="../tags/tag871.xml"/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7" Type="http://schemas.openxmlformats.org/officeDocument/2006/relationships/tags" Target="../tags/tag881.xml"/><Relationship Id="rId6" Type="http://schemas.openxmlformats.org/officeDocument/2006/relationships/tags" Target="../tags/tag880.xml"/><Relationship Id="rId5" Type="http://schemas.openxmlformats.org/officeDocument/2006/relationships/tags" Target="../tags/tag879.xml"/><Relationship Id="rId4" Type="http://schemas.openxmlformats.org/officeDocument/2006/relationships/tags" Target="../tags/tag878.xml"/><Relationship Id="rId3" Type="http://schemas.openxmlformats.org/officeDocument/2006/relationships/tags" Target="../tags/tag877.xml"/><Relationship Id="rId2" Type="http://schemas.openxmlformats.org/officeDocument/2006/relationships/tags" Target="../tags/tag876.xml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7" Type="http://schemas.openxmlformats.org/officeDocument/2006/relationships/tags" Target="../tags/tag887.xml"/><Relationship Id="rId6" Type="http://schemas.openxmlformats.org/officeDocument/2006/relationships/tags" Target="../tags/tag886.xml"/><Relationship Id="rId5" Type="http://schemas.openxmlformats.org/officeDocument/2006/relationships/tags" Target="../tags/tag885.xml"/><Relationship Id="rId4" Type="http://schemas.openxmlformats.org/officeDocument/2006/relationships/tags" Target="../tags/tag884.xml"/><Relationship Id="rId3" Type="http://schemas.openxmlformats.org/officeDocument/2006/relationships/tags" Target="../tags/tag883.xml"/><Relationship Id="rId2" Type="http://schemas.openxmlformats.org/officeDocument/2006/relationships/tags" Target="../tags/tag882.xml"/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9" Type="http://schemas.openxmlformats.org/officeDocument/2006/relationships/tags" Target="../tags/tag895.xml"/><Relationship Id="rId8" Type="http://schemas.openxmlformats.org/officeDocument/2006/relationships/tags" Target="../tags/tag894.xml"/><Relationship Id="rId7" Type="http://schemas.openxmlformats.org/officeDocument/2006/relationships/tags" Target="../tags/tag893.xml"/><Relationship Id="rId6" Type="http://schemas.openxmlformats.org/officeDocument/2006/relationships/tags" Target="../tags/tag892.xml"/><Relationship Id="rId5" Type="http://schemas.openxmlformats.org/officeDocument/2006/relationships/tags" Target="../tags/tag891.xml"/><Relationship Id="rId4" Type="http://schemas.openxmlformats.org/officeDocument/2006/relationships/tags" Target="../tags/tag890.xml"/><Relationship Id="rId3" Type="http://schemas.openxmlformats.org/officeDocument/2006/relationships/tags" Target="../tags/tag889.xml"/><Relationship Id="rId2" Type="http://schemas.openxmlformats.org/officeDocument/2006/relationships/tags" Target="../tags/tag888.xml"/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5" Type="http://schemas.openxmlformats.org/officeDocument/2006/relationships/tags" Target="../tags/tag899.xml"/><Relationship Id="rId4" Type="http://schemas.openxmlformats.org/officeDocument/2006/relationships/tags" Target="../tags/tag898.xml"/><Relationship Id="rId3" Type="http://schemas.openxmlformats.org/officeDocument/2006/relationships/tags" Target="../tags/tag897.xml"/><Relationship Id="rId2" Type="http://schemas.openxmlformats.org/officeDocument/2006/relationships/tags" Target="../tags/tag896.xml"/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4" Type="http://schemas.openxmlformats.org/officeDocument/2006/relationships/tags" Target="../tags/tag902.xml"/><Relationship Id="rId3" Type="http://schemas.openxmlformats.org/officeDocument/2006/relationships/tags" Target="../tags/tag901.xml"/><Relationship Id="rId2" Type="http://schemas.openxmlformats.org/officeDocument/2006/relationships/tags" Target="../tags/tag900.xml"/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7" Type="http://schemas.openxmlformats.org/officeDocument/2006/relationships/tags" Target="../tags/tag908.xml"/><Relationship Id="rId6" Type="http://schemas.openxmlformats.org/officeDocument/2006/relationships/tags" Target="../tags/tag907.xml"/><Relationship Id="rId5" Type="http://schemas.openxmlformats.org/officeDocument/2006/relationships/tags" Target="../tags/tag906.xml"/><Relationship Id="rId4" Type="http://schemas.openxmlformats.org/officeDocument/2006/relationships/tags" Target="../tags/tag905.xml"/><Relationship Id="rId3" Type="http://schemas.openxmlformats.org/officeDocument/2006/relationships/tags" Target="../tags/tag904.xml"/><Relationship Id="rId2" Type="http://schemas.openxmlformats.org/officeDocument/2006/relationships/tags" Target="../tags/tag903.xml"/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6" Type="http://schemas.openxmlformats.org/officeDocument/2006/relationships/tags" Target="../tags/tag913.xml"/><Relationship Id="rId5" Type="http://schemas.openxmlformats.org/officeDocument/2006/relationships/tags" Target="../tags/tag912.xml"/><Relationship Id="rId4" Type="http://schemas.openxmlformats.org/officeDocument/2006/relationships/tags" Target="../tags/tag911.xml"/><Relationship Id="rId3" Type="http://schemas.openxmlformats.org/officeDocument/2006/relationships/tags" Target="../tags/tag910.xml"/><Relationship Id="rId2" Type="http://schemas.openxmlformats.org/officeDocument/2006/relationships/tags" Target="../tags/tag909.xml"/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5" Type="http://schemas.openxmlformats.org/officeDocument/2006/relationships/tags" Target="../tags/tag917.xml"/><Relationship Id="rId4" Type="http://schemas.openxmlformats.org/officeDocument/2006/relationships/tags" Target="../tags/tag916.xml"/><Relationship Id="rId3" Type="http://schemas.openxmlformats.org/officeDocument/2006/relationships/tags" Target="../tags/tag915.xml"/><Relationship Id="rId2" Type="http://schemas.openxmlformats.org/officeDocument/2006/relationships/tags" Target="../tags/tag914.xml"/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9" Type="http://schemas.openxmlformats.org/officeDocument/2006/relationships/tags" Target="../tags/tag925.xml"/><Relationship Id="rId8" Type="http://schemas.openxmlformats.org/officeDocument/2006/relationships/tags" Target="../tags/tag924.xml"/><Relationship Id="rId7" Type="http://schemas.openxmlformats.org/officeDocument/2006/relationships/tags" Target="../tags/tag923.xml"/><Relationship Id="rId6" Type="http://schemas.openxmlformats.org/officeDocument/2006/relationships/tags" Target="../tags/tag922.xml"/><Relationship Id="rId5" Type="http://schemas.openxmlformats.org/officeDocument/2006/relationships/tags" Target="../tags/tag921.xml"/><Relationship Id="rId4" Type="http://schemas.openxmlformats.org/officeDocument/2006/relationships/tags" Target="../tags/tag920.xml"/><Relationship Id="rId3" Type="http://schemas.openxmlformats.org/officeDocument/2006/relationships/tags" Target="../tags/tag919.xml"/><Relationship Id="rId2" Type="http://schemas.openxmlformats.org/officeDocument/2006/relationships/tags" Target="../tags/tag918.xml"/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7" Type="http://schemas.openxmlformats.org/officeDocument/2006/relationships/tags" Target="../tags/tag931.xml"/><Relationship Id="rId6" Type="http://schemas.openxmlformats.org/officeDocument/2006/relationships/tags" Target="../tags/tag930.xml"/><Relationship Id="rId5" Type="http://schemas.openxmlformats.org/officeDocument/2006/relationships/tags" Target="../tags/tag929.xml"/><Relationship Id="rId4" Type="http://schemas.openxmlformats.org/officeDocument/2006/relationships/tags" Target="../tags/tag928.xml"/><Relationship Id="rId3" Type="http://schemas.openxmlformats.org/officeDocument/2006/relationships/tags" Target="../tags/tag927.xml"/><Relationship Id="rId2" Type="http://schemas.openxmlformats.org/officeDocument/2006/relationships/tags" Target="../tags/tag926.xml"/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8" Type="http://schemas.openxmlformats.org/officeDocument/2006/relationships/tags" Target="../tags/tag938.xml"/><Relationship Id="rId7" Type="http://schemas.openxmlformats.org/officeDocument/2006/relationships/tags" Target="../tags/tag937.xml"/><Relationship Id="rId6" Type="http://schemas.openxmlformats.org/officeDocument/2006/relationships/tags" Target="../tags/tag936.xml"/><Relationship Id="rId5" Type="http://schemas.openxmlformats.org/officeDocument/2006/relationships/tags" Target="../tags/tag935.xml"/><Relationship Id="rId4" Type="http://schemas.openxmlformats.org/officeDocument/2006/relationships/tags" Target="../tags/tag934.xml"/><Relationship Id="rId3" Type="http://schemas.openxmlformats.org/officeDocument/2006/relationships/tags" Target="../tags/tag933.xml"/><Relationship Id="rId2" Type="http://schemas.openxmlformats.org/officeDocument/2006/relationships/tags" Target="../tags/tag932.xml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0" Type="http://schemas.openxmlformats.org/officeDocument/2006/relationships/tags" Target="../tags/tag90.xml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9" Type="http://schemas.openxmlformats.org/officeDocument/2006/relationships/tags" Target="../tags/tag946.xml"/><Relationship Id="rId8" Type="http://schemas.openxmlformats.org/officeDocument/2006/relationships/tags" Target="../tags/tag945.xml"/><Relationship Id="rId7" Type="http://schemas.openxmlformats.org/officeDocument/2006/relationships/tags" Target="../tags/tag944.xml"/><Relationship Id="rId6" Type="http://schemas.openxmlformats.org/officeDocument/2006/relationships/tags" Target="../tags/tag943.xml"/><Relationship Id="rId5" Type="http://schemas.openxmlformats.org/officeDocument/2006/relationships/tags" Target="../tags/tag942.xml"/><Relationship Id="rId4" Type="http://schemas.openxmlformats.org/officeDocument/2006/relationships/tags" Target="../tags/tag941.xml"/><Relationship Id="rId3" Type="http://schemas.openxmlformats.org/officeDocument/2006/relationships/tags" Target="../tags/tag940.xml"/><Relationship Id="rId2" Type="http://schemas.openxmlformats.org/officeDocument/2006/relationships/tags" Target="../tags/tag939.xml"/><Relationship Id="rId10" Type="http://schemas.openxmlformats.org/officeDocument/2006/relationships/tags" Target="../tags/tag947.xml"/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9" Type="http://schemas.openxmlformats.org/officeDocument/2006/relationships/tags" Target="../tags/tag955.xml"/><Relationship Id="rId8" Type="http://schemas.openxmlformats.org/officeDocument/2006/relationships/tags" Target="../tags/tag954.xml"/><Relationship Id="rId7" Type="http://schemas.openxmlformats.org/officeDocument/2006/relationships/tags" Target="../tags/tag953.xml"/><Relationship Id="rId6" Type="http://schemas.openxmlformats.org/officeDocument/2006/relationships/tags" Target="../tags/tag952.xml"/><Relationship Id="rId5" Type="http://schemas.openxmlformats.org/officeDocument/2006/relationships/tags" Target="../tags/tag951.xml"/><Relationship Id="rId4" Type="http://schemas.openxmlformats.org/officeDocument/2006/relationships/tags" Target="../tags/tag950.xml"/><Relationship Id="rId3" Type="http://schemas.openxmlformats.org/officeDocument/2006/relationships/tags" Target="../tags/tag949.xml"/><Relationship Id="rId2" Type="http://schemas.openxmlformats.org/officeDocument/2006/relationships/tags" Target="../tags/tag948.xml"/><Relationship Id="rId10" Type="http://schemas.openxmlformats.org/officeDocument/2006/relationships/tags" Target="../tags/tag956.xml"/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9" Type="http://schemas.openxmlformats.org/officeDocument/2006/relationships/tags" Target="../tags/tag964.xml"/><Relationship Id="rId8" Type="http://schemas.openxmlformats.org/officeDocument/2006/relationships/tags" Target="../tags/tag963.xml"/><Relationship Id="rId7" Type="http://schemas.openxmlformats.org/officeDocument/2006/relationships/tags" Target="../tags/tag962.xml"/><Relationship Id="rId6" Type="http://schemas.openxmlformats.org/officeDocument/2006/relationships/tags" Target="../tags/tag961.xml"/><Relationship Id="rId5" Type="http://schemas.openxmlformats.org/officeDocument/2006/relationships/tags" Target="../tags/tag960.xml"/><Relationship Id="rId4" Type="http://schemas.openxmlformats.org/officeDocument/2006/relationships/tags" Target="../tags/tag959.xml"/><Relationship Id="rId3" Type="http://schemas.openxmlformats.org/officeDocument/2006/relationships/tags" Target="../tags/tag958.xml"/><Relationship Id="rId2" Type="http://schemas.openxmlformats.org/officeDocument/2006/relationships/tags" Target="../tags/tag957.xml"/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9" Type="http://schemas.openxmlformats.org/officeDocument/2006/relationships/tags" Target="../tags/tag972.xml"/><Relationship Id="rId8" Type="http://schemas.openxmlformats.org/officeDocument/2006/relationships/tags" Target="../tags/tag971.xml"/><Relationship Id="rId7" Type="http://schemas.openxmlformats.org/officeDocument/2006/relationships/tags" Target="../tags/tag970.xml"/><Relationship Id="rId6" Type="http://schemas.openxmlformats.org/officeDocument/2006/relationships/tags" Target="../tags/tag969.xml"/><Relationship Id="rId5" Type="http://schemas.openxmlformats.org/officeDocument/2006/relationships/tags" Target="../tags/tag968.xml"/><Relationship Id="rId4" Type="http://schemas.openxmlformats.org/officeDocument/2006/relationships/tags" Target="../tags/tag967.xml"/><Relationship Id="rId3" Type="http://schemas.openxmlformats.org/officeDocument/2006/relationships/tags" Target="../tags/tag966.xml"/><Relationship Id="rId2" Type="http://schemas.openxmlformats.org/officeDocument/2006/relationships/tags" Target="../tags/tag965.xml"/><Relationship Id="rId10" Type="http://schemas.openxmlformats.org/officeDocument/2006/relationships/tags" Target="../tags/tag973.xml"/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7" Type="http://schemas.openxmlformats.org/officeDocument/2006/relationships/tags" Target="../tags/tag979.xml"/><Relationship Id="rId6" Type="http://schemas.openxmlformats.org/officeDocument/2006/relationships/tags" Target="../tags/tag978.xml"/><Relationship Id="rId5" Type="http://schemas.openxmlformats.org/officeDocument/2006/relationships/tags" Target="../tags/tag977.xml"/><Relationship Id="rId4" Type="http://schemas.openxmlformats.org/officeDocument/2006/relationships/tags" Target="../tags/tag976.xml"/><Relationship Id="rId3" Type="http://schemas.openxmlformats.org/officeDocument/2006/relationships/tags" Target="../tags/tag975.xml"/><Relationship Id="rId2" Type="http://schemas.openxmlformats.org/officeDocument/2006/relationships/tags" Target="../tags/tag974.xml"/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9" Type="http://schemas.openxmlformats.org/officeDocument/2006/relationships/tags" Target="../tags/tag993.xml"/><Relationship Id="rId8" Type="http://schemas.openxmlformats.org/officeDocument/2006/relationships/tags" Target="../tags/tag992.xml"/><Relationship Id="rId7" Type="http://schemas.openxmlformats.org/officeDocument/2006/relationships/tags" Target="../tags/tag991.xml"/><Relationship Id="rId6" Type="http://schemas.openxmlformats.org/officeDocument/2006/relationships/tags" Target="../tags/tag990.xml"/><Relationship Id="rId5" Type="http://schemas.openxmlformats.org/officeDocument/2006/relationships/tags" Target="../tags/tag989.xml"/><Relationship Id="rId4" Type="http://schemas.openxmlformats.org/officeDocument/2006/relationships/tags" Target="../tags/tag988.xml"/><Relationship Id="rId3" Type="http://schemas.openxmlformats.org/officeDocument/2006/relationships/tags" Target="../tags/tag987.xml"/><Relationship Id="rId2" Type="http://schemas.openxmlformats.org/officeDocument/2006/relationships/tags" Target="../tags/tag986.xml"/><Relationship Id="rId14" Type="http://schemas.openxmlformats.org/officeDocument/2006/relationships/tags" Target="../tags/tag998.xml"/><Relationship Id="rId13" Type="http://schemas.openxmlformats.org/officeDocument/2006/relationships/tags" Target="../tags/tag997.xml"/><Relationship Id="rId12" Type="http://schemas.openxmlformats.org/officeDocument/2006/relationships/tags" Target="../tags/tag996.xml"/><Relationship Id="rId11" Type="http://schemas.openxmlformats.org/officeDocument/2006/relationships/tags" Target="../tags/tag995.xml"/><Relationship Id="rId10" Type="http://schemas.openxmlformats.org/officeDocument/2006/relationships/tags" Target="../tags/tag994.xml"/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6" Type="http://schemas.openxmlformats.org/officeDocument/2006/relationships/tags" Target="../tags/tag1003.xml"/><Relationship Id="rId5" Type="http://schemas.openxmlformats.org/officeDocument/2006/relationships/tags" Target="../tags/tag1002.xml"/><Relationship Id="rId4" Type="http://schemas.openxmlformats.org/officeDocument/2006/relationships/tags" Target="../tags/tag1001.xml"/><Relationship Id="rId3" Type="http://schemas.openxmlformats.org/officeDocument/2006/relationships/tags" Target="../tags/tag1000.xml"/><Relationship Id="rId2" Type="http://schemas.openxmlformats.org/officeDocument/2006/relationships/tags" Target="../tags/tag999.xml"/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7" Type="http://schemas.openxmlformats.org/officeDocument/2006/relationships/tags" Target="../tags/tag1009.xml"/><Relationship Id="rId6" Type="http://schemas.openxmlformats.org/officeDocument/2006/relationships/tags" Target="../tags/tag1008.xml"/><Relationship Id="rId5" Type="http://schemas.openxmlformats.org/officeDocument/2006/relationships/tags" Target="../tags/tag1007.xml"/><Relationship Id="rId4" Type="http://schemas.openxmlformats.org/officeDocument/2006/relationships/tags" Target="../tags/tag1006.xml"/><Relationship Id="rId3" Type="http://schemas.openxmlformats.org/officeDocument/2006/relationships/tags" Target="../tags/tag1005.xml"/><Relationship Id="rId2" Type="http://schemas.openxmlformats.org/officeDocument/2006/relationships/tags" Target="../tags/tag1004.xml"/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7" Type="http://schemas.openxmlformats.org/officeDocument/2006/relationships/tags" Target="../tags/tag1015.xml"/><Relationship Id="rId6" Type="http://schemas.openxmlformats.org/officeDocument/2006/relationships/tags" Target="../tags/tag1014.xml"/><Relationship Id="rId5" Type="http://schemas.openxmlformats.org/officeDocument/2006/relationships/tags" Target="../tags/tag1013.xml"/><Relationship Id="rId4" Type="http://schemas.openxmlformats.org/officeDocument/2006/relationships/tags" Target="../tags/tag1012.xml"/><Relationship Id="rId3" Type="http://schemas.openxmlformats.org/officeDocument/2006/relationships/tags" Target="../tags/tag1011.xml"/><Relationship Id="rId2" Type="http://schemas.openxmlformats.org/officeDocument/2006/relationships/tags" Target="../tags/tag1010.xml"/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9" Type="http://schemas.openxmlformats.org/officeDocument/2006/relationships/tags" Target="../tags/tag1023.xml"/><Relationship Id="rId8" Type="http://schemas.openxmlformats.org/officeDocument/2006/relationships/tags" Target="../tags/tag1022.xml"/><Relationship Id="rId7" Type="http://schemas.openxmlformats.org/officeDocument/2006/relationships/tags" Target="../tags/tag1021.xml"/><Relationship Id="rId6" Type="http://schemas.openxmlformats.org/officeDocument/2006/relationships/tags" Target="../tags/tag1020.xml"/><Relationship Id="rId5" Type="http://schemas.openxmlformats.org/officeDocument/2006/relationships/tags" Target="../tags/tag1019.xml"/><Relationship Id="rId4" Type="http://schemas.openxmlformats.org/officeDocument/2006/relationships/tags" Target="../tags/tag1018.xml"/><Relationship Id="rId3" Type="http://schemas.openxmlformats.org/officeDocument/2006/relationships/tags" Target="../tags/tag1017.xml"/><Relationship Id="rId2" Type="http://schemas.openxmlformats.org/officeDocument/2006/relationships/tags" Target="../tags/tag1016.xml"/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0" Type="http://schemas.openxmlformats.org/officeDocument/2006/relationships/tags" Target="../tags/tag99.xml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5" Type="http://schemas.openxmlformats.org/officeDocument/2006/relationships/tags" Target="../tags/tag1027.xml"/><Relationship Id="rId4" Type="http://schemas.openxmlformats.org/officeDocument/2006/relationships/tags" Target="../tags/tag1026.xml"/><Relationship Id="rId3" Type="http://schemas.openxmlformats.org/officeDocument/2006/relationships/tags" Target="../tags/tag1025.xml"/><Relationship Id="rId2" Type="http://schemas.openxmlformats.org/officeDocument/2006/relationships/tags" Target="../tags/tag1024.xml"/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4" Type="http://schemas.openxmlformats.org/officeDocument/2006/relationships/tags" Target="../tags/tag1030.xml"/><Relationship Id="rId3" Type="http://schemas.openxmlformats.org/officeDocument/2006/relationships/tags" Target="../tags/tag1029.xml"/><Relationship Id="rId2" Type="http://schemas.openxmlformats.org/officeDocument/2006/relationships/tags" Target="../tags/tag1028.xml"/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7" Type="http://schemas.openxmlformats.org/officeDocument/2006/relationships/tags" Target="../tags/tag1036.xml"/><Relationship Id="rId6" Type="http://schemas.openxmlformats.org/officeDocument/2006/relationships/tags" Target="../tags/tag1035.xml"/><Relationship Id="rId5" Type="http://schemas.openxmlformats.org/officeDocument/2006/relationships/tags" Target="../tags/tag1034.xml"/><Relationship Id="rId4" Type="http://schemas.openxmlformats.org/officeDocument/2006/relationships/tags" Target="../tags/tag1033.xml"/><Relationship Id="rId3" Type="http://schemas.openxmlformats.org/officeDocument/2006/relationships/tags" Target="../tags/tag1032.xml"/><Relationship Id="rId2" Type="http://schemas.openxmlformats.org/officeDocument/2006/relationships/tags" Target="../tags/tag1031.xml"/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6" Type="http://schemas.openxmlformats.org/officeDocument/2006/relationships/tags" Target="../tags/tag1041.xml"/><Relationship Id="rId5" Type="http://schemas.openxmlformats.org/officeDocument/2006/relationships/tags" Target="../tags/tag1040.xml"/><Relationship Id="rId4" Type="http://schemas.openxmlformats.org/officeDocument/2006/relationships/tags" Target="../tags/tag1039.xml"/><Relationship Id="rId3" Type="http://schemas.openxmlformats.org/officeDocument/2006/relationships/tags" Target="../tags/tag1038.xml"/><Relationship Id="rId2" Type="http://schemas.openxmlformats.org/officeDocument/2006/relationships/tags" Target="../tags/tag1037.xml"/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5" Type="http://schemas.openxmlformats.org/officeDocument/2006/relationships/tags" Target="../tags/tag1045.xml"/><Relationship Id="rId4" Type="http://schemas.openxmlformats.org/officeDocument/2006/relationships/tags" Target="../tags/tag1044.xml"/><Relationship Id="rId3" Type="http://schemas.openxmlformats.org/officeDocument/2006/relationships/tags" Target="../tags/tag1043.xml"/><Relationship Id="rId2" Type="http://schemas.openxmlformats.org/officeDocument/2006/relationships/tags" Target="../tags/tag1042.xml"/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9" Type="http://schemas.openxmlformats.org/officeDocument/2006/relationships/tags" Target="../tags/tag1053.xml"/><Relationship Id="rId8" Type="http://schemas.openxmlformats.org/officeDocument/2006/relationships/tags" Target="../tags/tag1052.xml"/><Relationship Id="rId7" Type="http://schemas.openxmlformats.org/officeDocument/2006/relationships/tags" Target="../tags/tag1051.xml"/><Relationship Id="rId6" Type="http://schemas.openxmlformats.org/officeDocument/2006/relationships/tags" Target="../tags/tag1050.xml"/><Relationship Id="rId5" Type="http://schemas.openxmlformats.org/officeDocument/2006/relationships/tags" Target="../tags/tag1049.xml"/><Relationship Id="rId4" Type="http://schemas.openxmlformats.org/officeDocument/2006/relationships/tags" Target="../tags/tag1048.xml"/><Relationship Id="rId3" Type="http://schemas.openxmlformats.org/officeDocument/2006/relationships/tags" Target="../tags/tag1047.xml"/><Relationship Id="rId2" Type="http://schemas.openxmlformats.org/officeDocument/2006/relationships/tags" Target="../tags/tag1046.xml"/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7" Type="http://schemas.openxmlformats.org/officeDocument/2006/relationships/tags" Target="../tags/tag1059.xml"/><Relationship Id="rId6" Type="http://schemas.openxmlformats.org/officeDocument/2006/relationships/tags" Target="../tags/tag1058.xml"/><Relationship Id="rId5" Type="http://schemas.openxmlformats.org/officeDocument/2006/relationships/tags" Target="../tags/tag1057.xml"/><Relationship Id="rId4" Type="http://schemas.openxmlformats.org/officeDocument/2006/relationships/tags" Target="../tags/tag1056.xml"/><Relationship Id="rId3" Type="http://schemas.openxmlformats.org/officeDocument/2006/relationships/tags" Target="../tags/tag1055.xml"/><Relationship Id="rId2" Type="http://schemas.openxmlformats.org/officeDocument/2006/relationships/tags" Target="../tags/tag1054.xml"/><Relationship Id="rId1" Type="http://schemas.openxmlformats.org/officeDocument/2006/relationships/slideMaster" Target="../slideMasters/slideMaster9.xml"/></Relationships>
</file>

<file path=ppt/slideLayouts/_rels/slideLayout157.xml.rels><?xml version="1.0" encoding="UTF-8" standalone="yes"?>
<Relationships xmlns="http://schemas.openxmlformats.org/package/2006/relationships"><Relationship Id="rId8" Type="http://schemas.openxmlformats.org/officeDocument/2006/relationships/tags" Target="../tags/tag1066.xml"/><Relationship Id="rId7" Type="http://schemas.openxmlformats.org/officeDocument/2006/relationships/tags" Target="../tags/tag1065.xml"/><Relationship Id="rId6" Type="http://schemas.openxmlformats.org/officeDocument/2006/relationships/tags" Target="../tags/tag1064.xml"/><Relationship Id="rId5" Type="http://schemas.openxmlformats.org/officeDocument/2006/relationships/tags" Target="../tags/tag1063.xml"/><Relationship Id="rId4" Type="http://schemas.openxmlformats.org/officeDocument/2006/relationships/tags" Target="../tags/tag1062.xml"/><Relationship Id="rId3" Type="http://schemas.openxmlformats.org/officeDocument/2006/relationships/tags" Target="../tags/tag1061.xml"/><Relationship Id="rId2" Type="http://schemas.openxmlformats.org/officeDocument/2006/relationships/tags" Target="../tags/tag1060.xml"/><Relationship Id="rId1" Type="http://schemas.openxmlformats.org/officeDocument/2006/relationships/slideMaster" Target="../slideMasters/slideMaster9.xml"/></Relationships>
</file>

<file path=ppt/slideLayouts/_rels/slideLayout158.xml.rels><?xml version="1.0" encoding="UTF-8" standalone="yes"?>
<Relationships xmlns="http://schemas.openxmlformats.org/package/2006/relationships"><Relationship Id="rId9" Type="http://schemas.openxmlformats.org/officeDocument/2006/relationships/tags" Target="../tags/tag1074.xml"/><Relationship Id="rId8" Type="http://schemas.openxmlformats.org/officeDocument/2006/relationships/tags" Target="../tags/tag1073.xml"/><Relationship Id="rId7" Type="http://schemas.openxmlformats.org/officeDocument/2006/relationships/tags" Target="../tags/tag1072.xml"/><Relationship Id="rId6" Type="http://schemas.openxmlformats.org/officeDocument/2006/relationships/tags" Target="../tags/tag1071.xml"/><Relationship Id="rId5" Type="http://schemas.openxmlformats.org/officeDocument/2006/relationships/tags" Target="../tags/tag1070.xml"/><Relationship Id="rId4" Type="http://schemas.openxmlformats.org/officeDocument/2006/relationships/tags" Target="../tags/tag1069.xml"/><Relationship Id="rId3" Type="http://schemas.openxmlformats.org/officeDocument/2006/relationships/tags" Target="../tags/tag1068.xml"/><Relationship Id="rId2" Type="http://schemas.openxmlformats.org/officeDocument/2006/relationships/tags" Target="../tags/tag1067.xml"/><Relationship Id="rId10" Type="http://schemas.openxmlformats.org/officeDocument/2006/relationships/tags" Target="../tags/tag1075.xml"/><Relationship Id="rId1" Type="http://schemas.openxmlformats.org/officeDocument/2006/relationships/slideMaster" Target="../slideMasters/slideMaster9.xml"/></Relationships>
</file>

<file path=ppt/slideLayouts/_rels/slideLayout159.xml.rels><?xml version="1.0" encoding="UTF-8" standalone="yes"?>
<Relationships xmlns="http://schemas.openxmlformats.org/package/2006/relationships"><Relationship Id="rId9" Type="http://schemas.openxmlformats.org/officeDocument/2006/relationships/tags" Target="../tags/tag1083.xml"/><Relationship Id="rId8" Type="http://schemas.openxmlformats.org/officeDocument/2006/relationships/tags" Target="../tags/tag1082.xml"/><Relationship Id="rId7" Type="http://schemas.openxmlformats.org/officeDocument/2006/relationships/tags" Target="../tags/tag1081.xml"/><Relationship Id="rId6" Type="http://schemas.openxmlformats.org/officeDocument/2006/relationships/tags" Target="../tags/tag1080.xml"/><Relationship Id="rId5" Type="http://schemas.openxmlformats.org/officeDocument/2006/relationships/tags" Target="../tags/tag1079.xml"/><Relationship Id="rId4" Type="http://schemas.openxmlformats.org/officeDocument/2006/relationships/tags" Target="../tags/tag1078.xml"/><Relationship Id="rId3" Type="http://schemas.openxmlformats.org/officeDocument/2006/relationships/tags" Target="../tags/tag1077.xml"/><Relationship Id="rId2" Type="http://schemas.openxmlformats.org/officeDocument/2006/relationships/tags" Target="../tags/tag1076.xml"/><Relationship Id="rId10" Type="http://schemas.openxmlformats.org/officeDocument/2006/relationships/tags" Target="../tags/tag1084.xml"/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9" Type="http://schemas.openxmlformats.org/officeDocument/2006/relationships/tags" Target="../tags/tag1092.xml"/><Relationship Id="rId8" Type="http://schemas.openxmlformats.org/officeDocument/2006/relationships/tags" Target="../tags/tag1091.xml"/><Relationship Id="rId7" Type="http://schemas.openxmlformats.org/officeDocument/2006/relationships/tags" Target="../tags/tag1090.xml"/><Relationship Id="rId6" Type="http://schemas.openxmlformats.org/officeDocument/2006/relationships/tags" Target="../tags/tag1089.xml"/><Relationship Id="rId5" Type="http://schemas.openxmlformats.org/officeDocument/2006/relationships/tags" Target="../tags/tag1088.xml"/><Relationship Id="rId4" Type="http://schemas.openxmlformats.org/officeDocument/2006/relationships/tags" Target="../tags/tag1087.xml"/><Relationship Id="rId3" Type="http://schemas.openxmlformats.org/officeDocument/2006/relationships/tags" Target="../tags/tag1086.xml"/><Relationship Id="rId2" Type="http://schemas.openxmlformats.org/officeDocument/2006/relationships/tags" Target="../tags/tag1085.xml"/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9" Type="http://schemas.openxmlformats.org/officeDocument/2006/relationships/tags" Target="../tags/tag1100.xml"/><Relationship Id="rId8" Type="http://schemas.openxmlformats.org/officeDocument/2006/relationships/tags" Target="../tags/tag1099.xml"/><Relationship Id="rId7" Type="http://schemas.openxmlformats.org/officeDocument/2006/relationships/tags" Target="../tags/tag1098.xml"/><Relationship Id="rId6" Type="http://schemas.openxmlformats.org/officeDocument/2006/relationships/tags" Target="../tags/tag1097.xml"/><Relationship Id="rId5" Type="http://schemas.openxmlformats.org/officeDocument/2006/relationships/tags" Target="../tags/tag1096.xml"/><Relationship Id="rId4" Type="http://schemas.openxmlformats.org/officeDocument/2006/relationships/tags" Target="../tags/tag1095.xml"/><Relationship Id="rId3" Type="http://schemas.openxmlformats.org/officeDocument/2006/relationships/tags" Target="../tags/tag1094.xml"/><Relationship Id="rId2" Type="http://schemas.openxmlformats.org/officeDocument/2006/relationships/tags" Target="../tags/tag1093.xml"/><Relationship Id="rId10" Type="http://schemas.openxmlformats.org/officeDocument/2006/relationships/tags" Target="../tags/tag1101.xml"/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7" Type="http://schemas.openxmlformats.org/officeDocument/2006/relationships/tags" Target="../tags/tag1107.xml"/><Relationship Id="rId6" Type="http://schemas.openxmlformats.org/officeDocument/2006/relationships/tags" Target="../tags/tag1106.xml"/><Relationship Id="rId5" Type="http://schemas.openxmlformats.org/officeDocument/2006/relationships/tags" Target="../tags/tag1105.xml"/><Relationship Id="rId4" Type="http://schemas.openxmlformats.org/officeDocument/2006/relationships/tags" Target="../tags/tag1104.xml"/><Relationship Id="rId3" Type="http://schemas.openxmlformats.org/officeDocument/2006/relationships/tags" Target="../tags/tag1103.xml"/><Relationship Id="rId2" Type="http://schemas.openxmlformats.org/officeDocument/2006/relationships/tags" Target="../tags/tag1102.xml"/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0" Type="http://schemas.openxmlformats.org/officeDocument/2006/relationships/tags" Target="../tags/tag116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tags" Target="../tags/tag122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36.xml"/><Relationship Id="rId8" Type="http://schemas.openxmlformats.org/officeDocument/2006/relationships/tags" Target="../tags/tag135.xml"/><Relationship Id="rId7" Type="http://schemas.openxmlformats.org/officeDocument/2006/relationships/tags" Target="../tags/tag134.xml"/><Relationship Id="rId6" Type="http://schemas.openxmlformats.org/officeDocument/2006/relationships/tags" Target="../tags/tag133.xml"/><Relationship Id="rId5" Type="http://schemas.openxmlformats.org/officeDocument/2006/relationships/tags" Target="../tags/tag132.xml"/><Relationship Id="rId4" Type="http://schemas.openxmlformats.org/officeDocument/2006/relationships/tags" Target="../tags/tag131.xml"/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4" Type="http://schemas.openxmlformats.org/officeDocument/2006/relationships/tags" Target="../tags/tag141.xml"/><Relationship Id="rId13" Type="http://schemas.openxmlformats.org/officeDocument/2006/relationships/tags" Target="../tags/tag140.xml"/><Relationship Id="rId12" Type="http://schemas.openxmlformats.org/officeDocument/2006/relationships/tags" Target="../tags/tag139.xml"/><Relationship Id="rId11" Type="http://schemas.openxmlformats.org/officeDocument/2006/relationships/tags" Target="../tags/tag138.xml"/><Relationship Id="rId10" Type="http://schemas.openxmlformats.org/officeDocument/2006/relationships/tags" Target="../tags/tag13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146.xml"/><Relationship Id="rId5" Type="http://schemas.openxmlformats.org/officeDocument/2006/relationships/tags" Target="../tags/tag145.xml"/><Relationship Id="rId4" Type="http://schemas.openxmlformats.org/officeDocument/2006/relationships/tags" Target="../tags/tag144.xml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152.xml"/><Relationship Id="rId6" Type="http://schemas.openxmlformats.org/officeDocument/2006/relationships/tags" Target="../tags/tag151.xml"/><Relationship Id="rId5" Type="http://schemas.openxmlformats.org/officeDocument/2006/relationships/tags" Target="../tags/tag150.xml"/><Relationship Id="rId4" Type="http://schemas.openxmlformats.org/officeDocument/2006/relationships/tags" Target="../tags/tag149.xml"/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158.x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66.xml"/><Relationship Id="rId8" Type="http://schemas.openxmlformats.org/officeDocument/2006/relationships/tags" Target="../tags/tag165.xml"/><Relationship Id="rId7" Type="http://schemas.openxmlformats.org/officeDocument/2006/relationships/tags" Target="../tags/tag164.xml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4" Type="http://schemas.openxmlformats.org/officeDocument/2006/relationships/tags" Target="../tags/tag161.xml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4" Type="http://schemas.openxmlformats.org/officeDocument/2006/relationships/tags" Target="../tags/tag173.xml"/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179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6" Type="http://schemas.openxmlformats.org/officeDocument/2006/relationships/tags" Target="../tags/tag184.xml"/><Relationship Id="rId5" Type="http://schemas.openxmlformats.org/officeDocument/2006/relationships/tags" Target="../tags/tag183.xml"/><Relationship Id="rId4" Type="http://schemas.openxmlformats.org/officeDocument/2006/relationships/tags" Target="../tags/tag182.xml"/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5" Type="http://schemas.openxmlformats.org/officeDocument/2006/relationships/tags" Target="../tags/tag188.xml"/><Relationship Id="rId4" Type="http://schemas.openxmlformats.org/officeDocument/2006/relationships/tags" Target="../tags/tag187.xml"/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96.xml"/><Relationship Id="rId8" Type="http://schemas.openxmlformats.org/officeDocument/2006/relationships/tags" Target="../tags/tag195.xml"/><Relationship Id="rId7" Type="http://schemas.openxmlformats.org/officeDocument/2006/relationships/tags" Target="../tags/tag194.xml"/><Relationship Id="rId6" Type="http://schemas.openxmlformats.org/officeDocument/2006/relationships/tags" Target="../tags/tag193.xml"/><Relationship Id="rId5" Type="http://schemas.openxmlformats.org/officeDocument/2006/relationships/tags" Target="../tags/tag192.xml"/><Relationship Id="rId4" Type="http://schemas.openxmlformats.org/officeDocument/2006/relationships/tags" Target="../tags/tag191.xml"/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7" Type="http://schemas.openxmlformats.org/officeDocument/2006/relationships/tags" Target="../tags/tag202.xml"/><Relationship Id="rId6" Type="http://schemas.openxmlformats.org/officeDocument/2006/relationships/tags" Target="../tags/tag201.xml"/><Relationship Id="rId5" Type="http://schemas.openxmlformats.org/officeDocument/2006/relationships/tags" Target="../tags/tag200.xml"/><Relationship Id="rId4" Type="http://schemas.openxmlformats.org/officeDocument/2006/relationships/tags" Target="../tags/tag199.xml"/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209.xml"/><Relationship Id="rId7" Type="http://schemas.openxmlformats.org/officeDocument/2006/relationships/tags" Target="../tags/tag208.xml"/><Relationship Id="rId6" Type="http://schemas.openxmlformats.org/officeDocument/2006/relationships/tags" Target="../tags/tag207.xml"/><Relationship Id="rId5" Type="http://schemas.openxmlformats.org/officeDocument/2006/relationships/tags" Target="../tags/tag206.xml"/><Relationship Id="rId4" Type="http://schemas.openxmlformats.org/officeDocument/2006/relationships/tags" Target="../tags/tag205.xml"/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217.xml"/><Relationship Id="rId8" Type="http://schemas.openxmlformats.org/officeDocument/2006/relationships/tags" Target="../tags/tag216.xml"/><Relationship Id="rId7" Type="http://schemas.openxmlformats.org/officeDocument/2006/relationships/tags" Target="../tags/tag215.xml"/><Relationship Id="rId6" Type="http://schemas.openxmlformats.org/officeDocument/2006/relationships/tags" Target="../tags/tag214.xml"/><Relationship Id="rId5" Type="http://schemas.openxmlformats.org/officeDocument/2006/relationships/tags" Target="../tags/tag213.xml"/><Relationship Id="rId4" Type="http://schemas.openxmlformats.org/officeDocument/2006/relationships/tags" Target="../tags/tag212.xml"/><Relationship Id="rId3" Type="http://schemas.openxmlformats.org/officeDocument/2006/relationships/tags" Target="../tags/tag211.xml"/><Relationship Id="rId2" Type="http://schemas.openxmlformats.org/officeDocument/2006/relationships/tags" Target="../tags/tag210.xml"/><Relationship Id="rId10" Type="http://schemas.openxmlformats.org/officeDocument/2006/relationships/tags" Target="../tags/tag218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226.xml"/><Relationship Id="rId8" Type="http://schemas.openxmlformats.org/officeDocument/2006/relationships/tags" Target="../tags/tag225.xml"/><Relationship Id="rId7" Type="http://schemas.openxmlformats.org/officeDocument/2006/relationships/tags" Target="../tags/tag224.xml"/><Relationship Id="rId6" Type="http://schemas.openxmlformats.org/officeDocument/2006/relationships/tags" Target="../tags/tag223.xml"/><Relationship Id="rId5" Type="http://schemas.openxmlformats.org/officeDocument/2006/relationships/tags" Target="../tags/tag222.xml"/><Relationship Id="rId4" Type="http://schemas.openxmlformats.org/officeDocument/2006/relationships/tags" Target="../tags/tag221.xml"/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0" Type="http://schemas.openxmlformats.org/officeDocument/2006/relationships/tags" Target="../tags/tag227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235.xml"/><Relationship Id="rId8" Type="http://schemas.openxmlformats.org/officeDocument/2006/relationships/tags" Target="../tags/tag234.xml"/><Relationship Id="rId7" Type="http://schemas.openxmlformats.org/officeDocument/2006/relationships/tags" Target="../tags/tag233.xml"/><Relationship Id="rId6" Type="http://schemas.openxmlformats.org/officeDocument/2006/relationships/tags" Target="../tags/tag232.xml"/><Relationship Id="rId5" Type="http://schemas.openxmlformats.org/officeDocument/2006/relationships/tags" Target="../tags/tag231.xml"/><Relationship Id="rId4" Type="http://schemas.openxmlformats.org/officeDocument/2006/relationships/tags" Target="../tags/tag230.xml"/><Relationship Id="rId3" Type="http://schemas.openxmlformats.org/officeDocument/2006/relationships/tags" Target="../tags/tag229.xml"/><Relationship Id="rId2" Type="http://schemas.openxmlformats.org/officeDocument/2006/relationships/tags" Target="../tags/tag228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243.xml"/><Relationship Id="rId8" Type="http://schemas.openxmlformats.org/officeDocument/2006/relationships/tags" Target="../tags/tag242.xml"/><Relationship Id="rId7" Type="http://schemas.openxmlformats.org/officeDocument/2006/relationships/tags" Target="../tags/tag241.xml"/><Relationship Id="rId6" Type="http://schemas.openxmlformats.org/officeDocument/2006/relationships/tags" Target="../tags/tag240.xml"/><Relationship Id="rId5" Type="http://schemas.openxmlformats.org/officeDocument/2006/relationships/tags" Target="../tags/tag239.xml"/><Relationship Id="rId4" Type="http://schemas.openxmlformats.org/officeDocument/2006/relationships/tags" Target="../tags/tag238.xml"/><Relationship Id="rId3" Type="http://schemas.openxmlformats.org/officeDocument/2006/relationships/tags" Target="../tags/tag237.xml"/><Relationship Id="rId2" Type="http://schemas.openxmlformats.org/officeDocument/2006/relationships/tags" Target="../tags/tag236.xml"/><Relationship Id="rId10" Type="http://schemas.openxmlformats.org/officeDocument/2006/relationships/tags" Target="../tags/tag244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7" Type="http://schemas.openxmlformats.org/officeDocument/2006/relationships/tags" Target="../tags/tag250.xml"/><Relationship Id="rId6" Type="http://schemas.openxmlformats.org/officeDocument/2006/relationships/tags" Target="../tags/tag249.xml"/><Relationship Id="rId5" Type="http://schemas.openxmlformats.org/officeDocument/2006/relationships/tags" Target="../tags/tag248.xml"/><Relationship Id="rId4" Type="http://schemas.openxmlformats.org/officeDocument/2006/relationships/tags" Target="../tags/tag247.xml"/><Relationship Id="rId3" Type="http://schemas.openxmlformats.org/officeDocument/2006/relationships/tags" Target="../tags/tag246.xml"/><Relationship Id="rId2" Type="http://schemas.openxmlformats.org/officeDocument/2006/relationships/tags" Target="../tags/tag245.xml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6" Type="http://schemas.openxmlformats.org/officeDocument/2006/relationships/tags" Target="../tags/tag260.xml"/><Relationship Id="rId5" Type="http://schemas.openxmlformats.org/officeDocument/2006/relationships/tags" Target="../tags/tag259.xml"/><Relationship Id="rId4" Type="http://schemas.openxmlformats.org/officeDocument/2006/relationships/tags" Target="../tags/tag258.xml"/><Relationship Id="rId3" Type="http://schemas.openxmlformats.org/officeDocument/2006/relationships/image" Target="../media/image1.jpeg"/><Relationship Id="rId2" Type="http://schemas.openxmlformats.org/officeDocument/2006/relationships/tags" Target="../tags/tag257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262.xml"/><Relationship Id="rId3" Type="http://schemas.openxmlformats.org/officeDocument/2006/relationships/image" Target="../media/image2.png"/><Relationship Id="rId2" Type="http://schemas.openxmlformats.org/officeDocument/2006/relationships/tags" Target="../tags/tag261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267.xml"/><Relationship Id="rId8" Type="http://schemas.openxmlformats.org/officeDocument/2006/relationships/tags" Target="../tags/tag266.xml"/><Relationship Id="rId7" Type="http://schemas.openxmlformats.org/officeDocument/2006/relationships/image" Target="../media/image3.png"/><Relationship Id="rId6" Type="http://schemas.openxmlformats.org/officeDocument/2006/relationships/tags" Target="../tags/tag265.xml"/><Relationship Id="rId5" Type="http://schemas.openxmlformats.org/officeDocument/2006/relationships/image" Target="../media/image2.png"/><Relationship Id="rId4" Type="http://schemas.openxmlformats.org/officeDocument/2006/relationships/tags" Target="../tags/tag264.xml"/><Relationship Id="rId3" Type="http://schemas.openxmlformats.org/officeDocument/2006/relationships/image" Target="../media/image4.png"/><Relationship Id="rId2" Type="http://schemas.openxmlformats.org/officeDocument/2006/relationships/tags" Target="../tags/tag263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269.xml"/><Relationship Id="rId3" Type="http://schemas.openxmlformats.org/officeDocument/2006/relationships/image" Target="../media/image2.png"/><Relationship Id="rId2" Type="http://schemas.openxmlformats.org/officeDocument/2006/relationships/tags" Target="../tags/tag268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271.xml"/><Relationship Id="rId3" Type="http://schemas.openxmlformats.org/officeDocument/2006/relationships/image" Target="../media/image2.png"/><Relationship Id="rId2" Type="http://schemas.openxmlformats.org/officeDocument/2006/relationships/tags" Target="../tags/tag270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png"/><Relationship Id="rId4" Type="http://schemas.openxmlformats.org/officeDocument/2006/relationships/tags" Target="../tags/tag273.xml"/><Relationship Id="rId3" Type="http://schemas.openxmlformats.org/officeDocument/2006/relationships/image" Target="../media/image5.png"/><Relationship Id="rId2" Type="http://schemas.openxmlformats.org/officeDocument/2006/relationships/tags" Target="../tags/tag272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275.xml"/><Relationship Id="rId3" Type="http://schemas.openxmlformats.org/officeDocument/2006/relationships/image" Target="../media/image2.png"/><Relationship Id="rId2" Type="http://schemas.openxmlformats.org/officeDocument/2006/relationships/tags" Target="../tags/tag274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277.xml"/><Relationship Id="rId3" Type="http://schemas.openxmlformats.org/officeDocument/2006/relationships/image" Target="../media/image2.png"/><Relationship Id="rId2" Type="http://schemas.openxmlformats.org/officeDocument/2006/relationships/tags" Target="../tags/tag276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279.xml"/><Relationship Id="rId3" Type="http://schemas.openxmlformats.org/officeDocument/2006/relationships/image" Target="../media/image2.png"/><Relationship Id="rId2" Type="http://schemas.openxmlformats.org/officeDocument/2006/relationships/tags" Target="../tags/tag278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5" Type="http://schemas.openxmlformats.org/officeDocument/2006/relationships/tags" Target="../tags/tag282.xml"/><Relationship Id="rId4" Type="http://schemas.openxmlformats.org/officeDocument/2006/relationships/tags" Target="../tags/tag281.xml"/><Relationship Id="rId3" Type="http://schemas.openxmlformats.org/officeDocument/2006/relationships/image" Target="../media/image1.jpeg"/><Relationship Id="rId2" Type="http://schemas.openxmlformats.org/officeDocument/2006/relationships/tags" Target="../tags/tag280.xml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9" Type="http://schemas.openxmlformats.org/officeDocument/2006/relationships/tags" Target="../tags/tag288.xml"/><Relationship Id="rId8" Type="http://schemas.openxmlformats.org/officeDocument/2006/relationships/tags" Target="../tags/tag287.xml"/><Relationship Id="rId7" Type="http://schemas.openxmlformats.org/officeDocument/2006/relationships/tags" Target="../tags/tag286.xml"/><Relationship Id="rId6" Type="http://schemas.openxmlformats.org/officeDocument/2006/relationships/tags" Target="../tags/tag285.xml"/><Relationship Id="rId5" Type="http://schemas.openxmlformats.org/officeDocument/2006/relationships/image" Target="../media/image3.png"/><Relationship Id="rId4" Type="http://schemas.openxmlformats.org/officeDocument/2006/relationships/tags" Target="../tags/tag284.xml"/><Relationship Id="rId3" Type="http://schemas.openxmlformats.org/officeDocument/2006/relationships/image" Target="../media/image2.png"/><Relationship Id="rId2" Type="http://schemas.openxmlformats.org/officeDocument/2006/relationships/tags" Target="../tags/tag283.xml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9" Type="http://schemas.openxmlformats.org/officeDocument/2006/relationships/tags" Target="../tags/tag294.xml"/><Relationship Id="rId8" Type="http://schemas.openxmlformats.org/officeDocument/2006/relationships/tags" Target="../tags/tag293.xml"/><Relationship Id="rId7" Type="http://schemas.openxmlformats.org/officeDocument/2006/relationships/tags" Target="../tags/tag292.xml"/><Relationship Id="rId6" Type="http://schemas.openxmlformats.org/officeDocument/2006/relationships/image" Target="../media/image3.png"/><Relationship Id="rId5" Type="http://schemas.openxmlformats.org/officeDocument/2006/relationships/tags" Target="../tags/tag291.xml"/><Relationship Id="rId4" Type="http://schemas.openxmlformats.org/officeDocument/2006/relationships/image" Target="../media/image2.png"/><Relationship Id="rId3" Type="http://schemas.openxmlformats.org/officeDocument/2006/relationships/tags" Target="../tags/tag290.xml"/><Relationship Id="rId2" Type="http://schemas.openxmlformats.org/officeDocument/2006/relationships/tags" Target="../tags/tag289.xml"/><Relationship Id="rId11" Type="http://schemas.openxmlformats.org/officeDocument/2006/relationships/tags" Target="../tags/tag296.xml"/><Relationship Id="rId10" Type="http://schemas.openxmlformats.org/officeDocument/2006/relationships/tags" Target="../tags/tag295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9" Type="http://schemas.openxmlformats.org/officeDocument/2006/relationships/tags" Target="../tags/tag302.xml"/><Relationship Id="rId8" Type="http://schemas.openxmlformats.org/officeDocument/2006/relationships/tags" Target="../tags/tag301.xml"/><Relationship Id="rId7" Type="http://schemas.openxmlformats.org/officeDocument/2006/relationships/tags" Target="../tags/tag300.xml"/><Relationship Id="rId6" Type="http://schemas.openxmlformats.org/officeDocument/2006/relationships/image" Target="../media/image3.png"/><Relationship Id="rId5" Type="http://schemas.openxmlformats.org/officeDocument/2006/relationships/tags" Target="../tags/tag299.xml"/><Relationship Id="rId4" Type="http://schemas.openxmlformats.org/officeDocument/2006/relationships/image" Target="../media/image2.png"/><Relationship Id="rId3" Type="http://schemas.openxmlformats.org/officeDocument/2006/relationships/tags" Target="../tags/tag298.xml"/><Relationship Id="rId2" Type="http://schemas.openxmlformats.org/officeDocument/2006/relationships/tags" Target="../tags/tag297.xml"/><Relationship Id="rId12" Type="http://schemas.openxmlformats.org/officeDocument/2006/relationships/tags" Target="../tags/tag305.xml"/><Relationship Id="rId11" Type="http://schemas.openxmlformats.org/officeDocument/2006/relationships/tags" Target="../tags/tag304.xml"/><Relationship Id="rId10" Type="http://schemas.openxmlformats.org/officeDocument/2006/relationships/tags" Target="../tags/tag303.xml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9" Type="http://schemas.openxmlformats.org/officeDocument/2006/relationships/tags" Target="../tags/tag311.xml"/><Relationship Id="rId8" Type="http://schemas.openxmlformats.org/officeDocument/2006/relationships/tags" Target="../tags/tag310.xml"/><Relationship Id="rId7" Type="http://schemas.openxmlformats.org/officeDocument/2006/relationships/tags" Target="../tags/tag309.xml"/><Relationship Id="rId6" Type="http://schemas.openxmlformats.org/officeDocument/2006/relationships/image" Target="../media/image3.png"/><Relationship Id="rId5" Type="http://schemas.openxmlformats.org/officeDocument/2006/relationships/tags" Target="../tags/tag308.xml"/><Relationship Id="rId4" Type="http://schemas.openxmlformats.org/officeDocument/2006/relationships/image" Target="../media/image2.png"/><Relationship Id="rId3" Type="http://schemas.openxmlformats.org/officeDocument/2006/relationships/tags" Target="../tags/tag307.xml"/><Relationship Id="rId2" Type="http://schemas.openxmlformats.org/officeDocument/2006/relationships/tags" Target="../tags/tag306.xml"/><Relationship Id="rId12" Type="http://schemas.openxmlformats.org/officeDocument/2006/relationships/tags" Target="../tags/tag314.xml"/><Relationship Id="rId11" Type="http://schemas.openxmlformats.org/officeDocument/2006/relationships/tags" Target="../tags/tag313.xml"/><Relationship Id="rId10" Type="http://schemas.openxmlformats.org/officeDocument/2006/relationships/tags" Target="../tags/tag312.xml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9" Type="http://schemas.openxmlformats.org/officeDocument/2006/relationships/tags" Target="../tags/tag320.xml"/><Relationship Id="rId8" Type="http://schemas.openxmlformats.org/officeDocument/2006/relationships/tags" Target="../tags/tag319.xml"/><Relationship Id="rId7" Type="http://schemas.openxmlformats.org/officeDocument/2006/relationships/tags" Target="../tags/tag318.xml"/><Relationship Id="rId6" Type="http://schemas.openxmlformats.org/officeDocument/2006/relationships/image" Target="../media/image3.png"/><Relationship Id="rId5" Type="http://schemas.openxmlformats.org/officeDocument/2006/relationships/tags" Target="../tags/tag317.xml"/><Relationship Id="rId4" Type="http://schemas.openxmlformats.org/officeDocument/2006/relationships/image" Target="../media/image2.png"/><Relationship Id="rId3" Type="http://schemas.openxmlformats.org/officeDocument/2006/relationships/tags" Target="../tags/tag316.xml"/><Relationship Id="rId2" Type="http://schemas.openxmlformats.org/officeDocument/2006/relationships/tags" Target="../tags/tag315.xml"/><Relationship Id="rId12" Type="http://schemas.openxmlformats.org/officeDocument/2006/relationships/tags" Target="../tags/tag323.xml"/><Relationship Id="rId11" Type="http://schemas.openxmlformats.org/officeDocument/2006/relationships/tags" Target="../tags/tag322.xml"/><Relationship Id="rId10" Type="http://schemas.openxmlformats.org/officeDocument/2006/relationships/tags" Target="../tags/tag321.xml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9" Type="http://schemas.openxmlformats.org/officeDocument/2006/relationships/tags" Target="../tags/tag329.xml"/><Relationship Id="rId8" Type="http://schemas.openxmlformats.org/officeDocument/2006/relationships/tags" Target="../tags/tag328.xml"/><Relationship Id="rId7" Type="http://schemas.openxmlformats.org/officeDocument/2006/relationships/tags" Target="../tags/tag327.xml"/><Relationship Id="rId6" Type="http://schemas.openxmlformats.org/officeDocument/2006/relationships/image" Target="../media/image3.png"/><Relationship Id="rId5" Type="http://schemas.openxmlformats.org/officeDocument/2006/relationships/tags" Target="../tags/tag326.xml"/><Relationship Id="rId4" Type="http://schemas.openxmlformats.org/officeDocument/2006/relationships/image" Target="../media/image2.png"/><Relationship Id="rId3" Type="http://schemas.openxmlformats.org/officeDocument/2006/relationships/tags" Target="../tags/tag325.xml"/><Relationship Id="rId2" Type="http://schemas.openxmlformats.org/officeDocument/2006/relationships/tags" Target="../tags/tag324.xml"/><Relationship Id="rId14" Type="http://schemas.openxmlformats.org/officeDocument/2006/relationships/tags" Target="../tags/tag334.xml"/><Relationship Id="rId13" Type="http://schemas.openxmlformats.org/officeDocument/2006/relationships/tags" Target="../tags/tag333.xml"/><Relationship Id="rId12" Type="http://schemas.openxmlformats.org/officeDocument/2006/relationships/tags" Target="../tags/tag332.xml"/><Relationship Id="rId11" Type="http://schemas.openxmlformats.org/officeDocument/2006/relationships/tags" Target="../tags/tag331.xml"/><Relationship Id="rId10" Type="http://schemas.openxmlformats.org/officeDocument/2006/relationships/tags" Target="../tags/tag330.xml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9" Type="http://schemas.openxmlformats.org/officeDocument/2006/relationships/tags" Target="../tags/tag340.xml"/><Relationship Id="rId8" Type="http://schemas.openxmlformats.org/officeDocument/2006/relationships/tags" Target="../tags/tag339.xml"/><Relationship Id="rId7" Type="http://schemas.openxmlformats.org/officeDocument/2006/relationships/tags" Target="../tags/tag338.xml"/><Relationship Id="rId6" Type="http://schemas.openxmlformats.org/officeDocument/2006/relationships/image" Target="../media/image3.png"/><Relationship Id="rId5" Type="http://schemas.openxmlformats.org/officeDocument/2006/relationships/tags" Target="../tags/tag337.xml"/><Relationship Id="rId4" Type="http://schemas.openxmlformats.org/officeDocument/2006/relationships/image" Target="../media/image2.png"/><Relationship Id="rId3" Type="http://schemas.openxmlformats.org/officeDocument/2006/relationships/tags" Target="../tags/tag336.xml"/><Relationship Id="rId2" Type="http://schemas.openxmlformats.org/officeDocument/2006/relationships/tags" Target="../tags/tag335.xml"/><Relationship Id="rId11" Type="http://schemas.openxmlformats.org/officeDocument/2006/relationships/tags" Target="../tags/tag342.xml"/><Relationship Id="rId10" Type="http://schemas.openxmlformats.org/officeDocument/2006/relationships/tags" Target="../tags/tag341.xml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9" Type="http://schemas.openxmlformats.org/officeDocument/2006/relationships/tags" Target="../tags/tag353.xml"/><Relationship Id="rId8" Type="http://schemas.openxmlformats.org/officeDocument/2006/relationships/tags" Target="../tags/tag352.xml"/><Relationship Id="rId7" Type="http://schemas.openxmlformats.org/officeDocument/2006/relationships/tags" Target="../tags/tag351.xml"/><Relationship Id="rId6" Type="http://schemas.openxmlformats.org/officeDocument/2006/relationships/tags" Target="../tags/tag350.xml"/><Relationship Id="rId5" Type="http://schemas.openxmlformats.org/officeDocument/2006/relationships/tags" Target="../tags/tag349.xml"/><Relationship Id="rId4" Type="http://schemas.openxmlformats.org/officeDocument/2006/relationships/tags" Target="../tags/tag348.xml"/><Relationship Id="rId3" Type="http://schemas.openxmlformats.org/officeDocument/2006/relationships/tags" Target="../tags/tag347.xml"/><Relationship Id="rId2" Type="http://schemas.openxmlformats.org/officeDocument/2006/relationships/tags" Target="../tags/tag346.xml"/><Relationship Id="rId14" Type="http://schemas.openxmlformats.org/officeDocument/2006/relationships/tags" Target="../tags/tag358.xml"/><Relationship Id="rId13" Type="http://schemas.openxmlformats.org/officeDocument/2006/relationships/tags" Target="../tags/tag357.xml"/><Relationship Id="rId12" Type="http://schemas.openxmlformats.org/officeDocument/2006/relationships/tags" Target="../tags/tag356.xml"/><Relationship Id="rId11" Type="http://schemas.openxmlformats.org/officeDocument/2006/relationships/tags" Target="../tags/tag355.xml"/><Relationship Id="rId10" Type="http://schemas.openxmlformats.org/officeDocument/2006/relationships/tags" Target="../tags/tag354.xml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6" Type="http://schemas.openxmlformats.org/officeDocument/2006/relationships/tags" Target="../tags/tag363.xml"/><Relationship Id="rId5" Type="http://schemas.openxmlformats.org/officeDocument/2006/relationships/tags" Target="../tags/tag362.xml"/><Relationship Id="rId4" Type="http://schemas.openxmlformats.org/officeDocument/2006/relationships/tags" Target="../tags/tag361.xml"/><Relationship Id="rId3" Type="http://schemas.openxmlformats.org/officeDocument/2006/relationships/tags" Target="../tags/tag360.xml"/><Relationship Id="rId2" Type="http://schemas.openxmlformats.org/officeDocument/2006/relationships/tags" Target="../tags/tag359.xml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7" Type="http://schemas.openxmlformats.org/officeDocument/2006/relationships/tags" Target="../tags/tag369.xml"/><Relationship Id="rId6" Type="http://schemas.openxmlformats.org/officeDocument/2006/relationships/tags" Target="../tags/tag368.xml"/><Relationship Id="rId5" Type="http://schemas.openxmlformats.org/officeDocument/2006/relationships/tags" Target="../tags/tag367.xml"/><Relationship Id="rId4" Type="http://schemas.openxmlformats.org/officeDocument/2006/relationships/tags" Target="../tags/tag366.xml"/><Relationship Id="rId3" Type="http://schemas.openxmlformats.org/officeDocument/2006/relationships/tags" Target="../tags/tag365.xml"/><Relationship Id="rId2" Type="http://schemas.openxmlformats.org/officeDocument/2006/relationships/tags" Target="../tags/tag364.xml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7" Type="http://schemas.openxmlformats.org/officeDocument/2006/relationships/tags" Target="../tags/tag375.xml"/><Relationship Id="rId6" Type="http://schemas.openxmlformats.org/officeDocument/2006/relationships/tags" Target="../tags/tag374.xml"/><Relationship Id="rId5" Type="http://schemas.openxmlformats.org/officeDocument/2006/relationships/tags" Target="../tags/tag373.xml"/><Relationship Id="rId4" Type="http://schemas.openxmlformats.org/officeDocument/2006/relationships/tags" Target="../tags/tag372.xml"/><Relationship Id="rId3" Type="http://schemas.openxmlformats.org/officeDocument/2006/relationships/tags" Target="../tags/tag371.xml"/><Relationship Id="rId2" Type="http://schemas.openxmlformats.org/officeDocument/2006/relationships/tags" Target="../tags/tag370.xml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9" Type="http://schemas.openxmlformats.org/officeDocument/2006/relationships/tags" Target="../tags/tag383.xml"/><Relationship Id="rId8" Type="http://schemas.openxmlformats.org/officeDocument/2006/relationships/tags" Target="../tags/tag382.xml"/><Relationship Id="rId7" Type="http://schemas.openxmlformats.org/officeDocument/2006/relationships/tags" Target="../tags/tag381.xml"/><Relationship Id="rId6" Type="http://schemas.openxmlformats.org/officeDocument/2006/relationships/tags" Target="../tags/tag380.xml"/><Relationship Id="rId5" Type="http://schemas.openxmlformats.org/officeDocument/2006/relationships/tags" Target="../tags/tag379.xml"/><Relationship Id="rId4" Type="http://schemas.openxmlformats.org/officeDocument/2006/relationships/tags" Target="../tags/tag378.xml"/><Relationship Id="rId3" Type="http://schemas.openxmlformats.org/officeDocument/2006/relationships/tags" Target="../tags/tag377.xml"/><Relationship Id="rId2" Type="http://schemas.openxmlformats.org/officeDocument/2006/relationships/tags" Target="../tags/tag376.xml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5" Type="http://schemas.openxmlformats.org/officeDocument/2006/relationships/tags" Target="../tags/tag387.xml"/><Relationship Id="rId4" Type="http://schemas.openxmlformats.org/officeDocument/2006/relationships/tags" Target="../tags/tag386.xml"/><Relationship Id="rId3" Type="http://schemas.openxmlformats.org/officeDocument/2006/relationships/tags" Target="../tags/tag385.xml"/><Relationship Id="rId2" Type="http://schemas.openxmlformats.org/officeDocument/2006/relationships/tags" Target="../tags/tag384.xml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4" Type="http://schemas.openxmlformats.org/officeDocument/2006/relationships/tags" Target="../tags/tag390.xml"/><Relationship Id="rId3" Type="http://schemas.openxmlformats.org/officeDocument/2006/relationships/tags" Target="../tags/tag389.xml"/><Relationship Id="rId2" Type="http://schemas.openxmlformats.org/officeDocument/2006/relationships/tags" Target="../tags/tag388.xml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7" Type="http://schemas.openxmlformats.org/officeDocument/2006/relationships/tags" Target="../tags/tag396.xml"/><Relationship Id="rId6" Type="http://schemas.openxmlformats.org/officeDocument/2006/relationships/tags" Target="../tags/tag395.xml"/><Relationship Id="rId5" Type="http://schemas.openxmlformats.org/officeDocument/2006/relationships/tags" Target="../tags/tag394.xml"/><Relationship Id="rId4" Type="http://schemas.openxmlformats.org/officeDocument/2006/relationships/tags" Target="../tags/tag393.xml"/><Relationship Id="rId3" Type="http://schemas.openxmlformats.org/officeDocument/2006/relationships/tags" Target="../tags/tag392.xml"/><Relationship Id="rId2" Type="http://schemas.openxmlformats.org/officeDocument/2006/relationships/tags" Target="../tags/tag391.xml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6" Type="http://schemas.openxmlformats.org/officeDocument/2006/relationships/tags" Target="../tags/tag401.xml"/><Relationship Id="rId5" Type="http://schemas.openxmlformats.org/officeDocument/2006/relationships/tags" Target="../tags/tag400.xml"/><Relationship Id="rId4" Type="http://schemas.openxmlformats.org/officeDocument/2006/relationships/tags" Target="../tags/tag399.xml"/><Relationship Id="rId3" Type="http://schemas.openxmlformats.org/officeDocument/2006/relationships/tags" Target="../tags/tag398.xml"/><Relationship Id="rId2" Type="http://schemas.openxmlformats.org/officeDocument/2006/relationships/tags" Target="../tags/tag397.xml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5" Type="http://schemas.openxmlformats.org/officeDocument/2006/relationships/tags" Target="../tags/tag405.xml"/><Relationship Id="rId4" Type="http://schemas.openxmlformats.org/officeDocument/2006/relationships/tags" Target="../tags/tag404.xml"/><Relationship Id="rId3" Type="http://schemas.openxmlformats.org/officeDocument/2006/relationships/tags" Target="../tags/tag403.xml"/><Relationship Id="rId2" Type="http://schemas.openxmlformats.org/officeDocument/2006/relationships/tags" Target="../tags/tag402.xml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9" Type="http://schemas.openxmlformats.org/officeDocument/2006/relationships/tags" Target="../tags/tag413.xml"/><Relationship Id="rId8" Type="http://schemas.openxmlformats.org/officeDocument/2006/relationships/tags" Target="../tags/tag412.xml"/><Relationship Id="rId7" Type="http://schemas.openxmlformats.org/officeDocument/2006/relationships/tags" Target="../tags/tag411.xml"/><Relationship Id="rId6" Type="http://schemas.openxmlformats.org/officeDocument/2006/relationships/tags" Target="../tags/tag410.xml"/><Relationship Id="rId5" Type="http://schemas.openxmlformats.org/officeDocument/2006/relationships/tags" Target="../tags/tag409.xml"/><Relationship Id="rId4" Type="http://schemas.openxmlformats.org/officeDocument/2006/relationships/tags" Target="../tags/tag408.xml"/><Relationship Id="rId3" Type="http://schemas.openxmlformats.org/officeDocument/2006/relationships/tags" Target="../tags/tag407.xml"/><Relationship Id="rId2" Type="http://schemas.openxmlformats.org/officeDocument/2006/relationships/tags" Target="../tags/tag406.xml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7" Type="http://schemas.openxmlformats.org/officeDocument/2006/relationships/tags" Target="../tags/tag419.xml"/><Relationship Id="rId6" Type="http://schemas.openxmlformats.org/officeDocument/2006/relationships/tags" Target="../tags/tag418.xml"/><Relationship Id="rId5" Type="http://schemas.openxmlformats.org/officeDocument/2006/relationships/tags" Target="../tags/tag417.xml"/><Relationship Id="rId4" Type="http://schemas.openxmlformats.org/officeDocument/2006/relationships/tags" Target="../tags/tag416.xml"/><Relationship Id="rId3" Type="http://schemas.openxmlformats.org/officeDocument/2006/relationships/tags" Target="../tags/tag415.xml"/><Relationship Id="rId2" Type="http://schemas.openxmlformats.org/officeDocument/2006/relationships/tags" Target="../tags/tag414.xml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tags" Target="../tags/tag426.xml"/><Relationship Id="rId7" Type="http://schemas.openxmlformats.org/officeDocument/2006/relationships/tags" Target="../tags/tag425.xml"/><Relationship Id="rId6" Type="http://schemas.openxmlformats.org/officeDocument/2006/relationships/tags" Target="../tags/tag424.xml"/><Relationship Id="rId5" Type="http://schemas.openxmlformats.org/officeDocument/2006/relationships/tags" Target="../tags/tag423.xml"/><Relationship Id="rId4" Type="http://schemas.openxmlformats.org/officeDocument/2006/relationships/tags" Target="../tags/tag422.xml"/><Relationship Id="rId3" Type="http://schemas.openxmlformats.org/officeDocument/2006/relationships/tags" Target="../tags/tag421.xml"/><Relationship Id="rId2" Type="http://schemas.openxmlformats.org/officeDocument/2006/relationships/tags" Target="../tags/tag420.xml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9" Type="http://schemas.openxmlformats.org/officeDocument/2006/relationships/tags" Target="../tags/tag434.xml"/><Relationship Id="rId8" Type="http://schemas.openxmlformats.org/officeDocument/2006/relationships/tags" Target="../tags/tag433.xml"/><Relationship Id="rId7" Type="http://schemas.openxmlformats.org/officeDocument/2006/relationships/tags" Target="../tags/tag432.xml"/><Relationship Id="rId6" Type="http://schemas.openxmlformats.org/officeDocument/2006/relationships/tags" Target="../tags/tag431.xml"/><Relationship Id="rId5" Type="http://schemas.openxmlformats.org/officeDocument/2006/relationships/tags" Target="../tags/tag430.xml"/><Relationship Id="rId4" Type="http://schemas.openxmlformats.org/officeDocument/2006/relationships/tags" Target="../tags/tag429.xml"/><Relationship Id="rId3" Type="http://schemas.openxmlformats.org/officeDocument/2006/relationships/tags" Target="../tags/tag428.xml"/><Relationship Id="rId2" Type="http://schemas.openxmlformats.org/officeDocument/2006/relationships/tags" Target="../tags/tag427.xml"/><Relationship Id="rId10" Type="http://schemas.openxmlformats.org/officeDocument/2006/relationships/tags" Target="../tags/tag435.xml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9" Type="http://schemas.openxmlformats.org/officeDocument/2006/relationships/tags" Target="../tags/tag443.xml"/><Relationship Id="rId8" Type="http://schemas.openxmlformats.org/officeDocument/2006/relationships/tags" Target="../tags/tag442.xml"/><Relationship Id="rId7" Type="http://schemas.openxmlformats.org/officeDocument/2006/relationships/tags" Target="../tags/tag441.xml"/><Relationship Id="rId6" Type="http://schemas.openxmlformats.org/officeDocument/2006/relationships/tags" Target="../tags/tag440.xml"/><Relationship Id="rId5" Type="http://schemas.openxmlformats.org/officeDocument/2006/relationships/tags" Target="../tags/tag439.xml"/><Relationship Id="rId4" Type="http://schemas.openxmlformats.org/officeDocument/2006/relationships/tags" Target="../tags/tag438.xml"/><Relationship Id="rId3" Type="http://schemas.openxmlformats.org/officeDocument/2006/relationships/tags" Target="../tags/tag437.xml"/><Relationship Id="rId2" Type="http://schemas.openxmlformats.org/officeDocument/2006/relationships/tags" Target="../tags/tag436.xml"/><Relationship Id="rId10" Type="http://schemas.openxmlformats.org/officeDocument/2006/relationships/tags" Target="../tags/tag444.xml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9" Type="http://schemas.openxmlformats.org/officeDocument/2006/relationships/tags" Target="../tags/tag452.xml"/><Relationship Id="rId8" Type="http://schemas.openxmlformats.org/officeDocument/2006/relationships/tags" Target="../tags/tag451.xml"/><Relationship Id="rId7" Type="http://schemas.openxmlformats.org/officeDocument/2006/relationships/tags" Target="../tags/tag450.xml"/><Relationship Id="rId6" Type="http://schemas.openxmlformats.org/officeDocument/2006/relationships/tags" Target="../tags/tag449.xml"/><Relationship Id="rId5" Type="http://schemas.openxmlformats.org/officeDocument/2006/relationships/tags" Target="../tags/tag448.xml"/><Relationship Id="rId4" Type="http://schemas.openxmlformats.org/officeDocument/2006/relationships/tags" Target="../tags/tag447.xml"/><Relationship Id="rId3" Type="http://schemas.openxmlformats.org/officeDocument/2006/relationships/tags" Target="../tags/tag446.xml"/><Relationship Id="rId2" Type="http://schemas.openxmlformats.org/officeDocument/2006/relationships/tags" Target="../tags/tag445.xml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9" Type="http://schemas.openxmlformats.org/officeDocument/2006/relationships/tags" Target="../tags/tag460.xml"/><Relationship Id="rId8" Type="http://schemas.openxmlformats.org/officeDocument/2006/relationships/tags" Target="../tags/tag459.xml"/><Relationship Id="rId7" Type="http://schemas.openxmlformats.org/officeDocument/2006/relationships/tags" Target="../tags/tag458.xml"/><Relationship Id="rId6" Type="http://schemas.openxmlformats.org/officeDocument/2006/relationships/tags" Target="../tags/tag457.xml"/><Relationship Id="rId5" Type="http://schemas.openxmlformats.org/officeDocument/2006/relationships/tags" Target="../tags/tag456.xml"/><Relationship Id="rId4" Type="http://schemas.openxmlformats.org/officeDocument/2006/relationships/tags" Target="../tags/tag455.xml"/><Relationship Id="rId3" Type="http://schemas.openxmlformats.org/officeDocument/2006/relationships/tags" Target="../tags/tag454.xml"/><Relationship Id="rId2" Type="http://schemas.openxmlformats.org/officeDocument/2006/relationships/tags" Target="../tags/tag453.xml"/><Relationship Id="rId10" Type="http://schemas.openxmlformats.org/officeDocument/2006/relationships/tags" Target="../tags/tag461.xml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7" Type="http://schemas.openxmlformats.org/officeDocument/2006/relationships/tags" Target="../tags/tag467.xml"/><Relationship Id="rId6" Type="http://schemas.openxmlformats.org/officeDocument/2006/relationships/tags" Target="../tags/tag466.xml"/><Relationship Id="rId5" Type="http://schemas.openxmlformats.org/officeDocument/2006/relationships/tags" Target="../tags/tag465.xml"/><Relationship Id="rId4" Type="http://schemas.openxmlformats.org/officeDocument/2006/relationships/tags" Target="../tags/tag464.xml"/><Relationship Id="rId3" Type="http://schemas.openxmlformats.org/officeDocument/2006/relationships/tags" Target="../tags/tag463.xml"/><Relationship Id="rId2" Type="http://schemas.openxmlformats.org/officeDocument/2006/relationships/tags" Target="../tags/tag462.xml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9" Type="http://schemas.openxmlformats.org/officeDocument/2006/relationships/tags" Target="../tags/tag481.xml"/><Relationship Id="rId8" Type="http://schemas.openxmlformats.org/officeDocument/2006/relationships/tags" Target="../tags/tag480.xml"/><Relationship Id="rId7" Type="http://schemas.openxmlformats.org/officeDocument/2006/relationships/tags" Target="../tags/tag479.xml"/><Relationship Id="rId6" Type="http://schemas.openxmlformats.org/officeDocument/2006/relationships/tags" Target="../tags/tag478.xml"/><Relationship Id="rId5" Type="http://schemas.openxmlformats.org/officeDocument/2006/relationships/tags" Target="../tags/tag477.xml"/><Relationship Id="rId4" Type="http://schemas.openxmlformats.org/officeDocument/2006/relationships/tags" Target="../tags/tag476.xml"/><Relationship Id="rId3" Type="http://schemas.openxmlformats.org/officeDocument/2006/relationships/tags" Target="../tags/tag475.xml"/><Relationship Id="rId2" Type="http://schemas.openxmlformats.org/officeDocument/2006/relationships/tags" Target="../tags/tag474.xml"/><Relationship Id="rId14" Type="http://schemas.openxmlformats.org/officeDocument/2006/relationships/tags" Target="../tags/tag486.xml"/><Relationship Id="rId13" Type="http://schemas.openxmlformats.org/officeDocument/2006/relationships/tags" Target="../tags/tag485.xml"/><Relationship Id="rId12" Type="http://schemas.openxmlformats.org/officeDocument/2006/relationships/tags" Target="../tags/tag484.xml"/><Relationship Id="rId11" Type="http://schemas.openxmlformats.org/officeDocument/2006/relationships/tags" Target="../tags/tag483.xml"/><Relationship Id="rId10" Type="http://schemas.openxmlformats.org/officeDocument/2006/relationships/tags" Target="../tags/tag482.xml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6" Type="http://schemas.openxmlformats.org/officeDocument/2006/relationships/tags" Target="../tags/tag491.xml"/><Relationship Id="rId5" Type="http://schemas.openxmlformats.org/officeDocument/2006/relationships/tags" Target="../tags/tag490.xml"/><Relationship Id="rId4" Type="http://schemas.openxmlformats.org/officeDocument/2006/relationships/tags" Target="../tags/tag489.xml"/><Relationship Id="rId3" Type="http://schemas.openxmlformats.org/officeDocument/2006/relationships/tags" Target="../tags/tag488.xml"/><Relationship Id="rId2" Type="http://schemas.openxmlformats.org/officeDocument/2006/relationships/tags" Target="../tags/tag487.xml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7" Type="http://schemas.openxmlformats.org/officeDocument/2006/relationships/tags" Target="../tags/tag497.xml"/><Relationship Id="rId6" Type="http://schemas.openxmlformats.org/officeDocument/2006/relationships/tags" Target="../tags/tag496.xml"/><Relationship Id="rId5" Type="http://schemas.openxmlformats.org/officeDocument/2006/relationships/tags" Target="../tags/tag495.xml"/><Relationship Id="rId4" Type="http://schemas.openxmlformats.org/officeDocument/2006/relationships/tags" Target="../tags/tag494.xml"/><Relationship Id="rId3" Type="http://schemas.openxmlformats.org/officeDocument/2006/relationships/tags" Target="../tags/tag493.xml"/><Relationship Id="rId2" Type="http://schemas.openxmlformats.org/officeDocument/2006/relationships/tags" Target="../tags/tag492.xml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7" Type="http://schemas.openxmlformats.org/officeDocument/2006/relationships/tags" Target="../tags/tag503.xml"/><Relationship Id="rId6" Type="http://schemas.openxmlformats.org/officeDocument/2006/relationships/tags" Target="../tags/tag502.xml"/><Relationship Id="rId5" Type="http://schemas.openxmlformats.org/officeDocument/2006/relationships/tags" Target="../tags/tag501.xml"/><Relationship Id="rId4" Type="http://schemas.openxmlformats.org/officeDocument/2006/relationships/tags" Target="../tags/tag500.xml"/><Relationship Id="rId3" Type="http://schemas.openxmlformats.org/officeDocument/2006/relationships/tags" Target="../tags/tag499.xml"/><Relationship Id="rId2" Type="http://schemas.openxmlformats.org/officeDocument/2006/relationships/tags" Target="../tags/tag498.xml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9" Type="http://schemas.openxmlformats.org/officeDocument/2006/relationships/tags" Target="../tags/tag511.xml"/><Relationship Id="rId8" Type="http://schemas.openxmlformats.org/officeDocument/2006/relationships/tags" Target="../tags/tag510.xml"/><Relationship Id="rId7" Type="http://schemas.openxmlformats.org/officeDocument/2006/relationships/tags" Target="../tags/tag509.xml"/><Relationship Id="rId6" Type="http://schemas.openxmlformats.org/officeDocument/2006/relationships/tags" Target="../tags/tag508.xml"/><Relationship Id="rId5" Type="http://schemas.openxmlformats.org/officeDocument/2006/relationships/tags" Target="../tags/tag507.xml"/><Relationship Id="rId4" Type="http://schemas.openxmlformats.org/officeDocument/2006/relationships/tags" Target="../tags/tag506.xml"/><Relationship Id="rId3" Type="http://schemas.openxmlformats.org/officeDocument/2006/relationships/tags" Target="../tags/tag505.xml"/><Relationship Id="rId2" Type="http://schemas.openxmlformats.org/officeDocument/2006/relationships/tags" Target="../tags/tag504.xml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5" Type="http://schemas.openxmlformats.org/officeDocument/2006/relationships/tags" Target="../tags/tag515.xml"/><Relationship Id="rId4" Type="http://schemas.openxmlformats.org/officeDocument/2006/relationships/tags" Target="../tags/tag514.xml"/><Relationship Id="rId3" Type="http://schemas.openxmlformats.org/officeDocument/2006/relationships/tags" Target="../tags/tag513.xml"/><Relationship Id="rId2" Type="http://schemas.openxmlformats.org/officeDocument/2006/relationships/tags" Target="../tags/tag512.xml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4" Type="http://schemas.openxmlformats.org/officeDocument/2006/relationships/tags" Target="../tags/tag518.xml"/><Relationship Id="rId3" Type="http://schemas.openxmlformats.org/officeDocument/2006/relationships/tags" Target="../tags/tag517.xml"/><Relationship Id="rId2" Type="http://schemas.openxmlformats.org/officeDocument/2006/relationships/tags" Target="../tags/tag516.xml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7" Type="http://schemas.openxmlformats.org/officeDocument/2006/relationships/tags" Target="../tags/tag524.xml"/><Relationship Id="rId6" Type="http://schemas.openxmlformats.org/officeDocument/2006/relationships/tags" Target="../tags/tag523.xml"/><Relationship Id="rId5" Type="http://schemas.openxmlformats.org/officeDocument/2006/relationships/tags" Target="../tags/tag522.xml"/><Relationship Id="rId4" Type="http://schemas.openxmlformats.org/officeDocument/2006/relationships/tags" Target="../tags/tag521.xml"/><Relationship Id="rId3" Type="http://schemas.openxmlformats.org/officeDocument/2006/relationships/tags" Target="../tags/tag520.xml"/><Relationship Id="rId2" Type="http://schemas.openxmlformats.org/officeDocument/2006/relationships/tags" Target="../tags/tag519.xml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6" Type="http://schemas.openxmlformats.org/officeDocument/2006/relationships/tags" Target="../tags/tag529.xml"/><Relationship Id="rId5" Type="http://schemas.openxmlformats.org/officeDocument/2006/relationships/tags" Target="../tags/tag528.xml"/><Relationship Id="rId4" Type="http://schemas.openxmlformats.org/officeDocument/2006/relationships/tags" Target="../tags/tag527.xml"/><Relationship Id="rId3" Type="http://schemas.openxmlformats.org/officeDocument/2006/relationships/tags" Target="../tags/tag526.xml"/><Relationship Id="rId2" Type="http://schemas.openxmlformats.org/officeDocument/2006/relationships/tags" Target="../tags/tag525.xml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5" Type="http://schemas.openxmlformats.org/officeDocument/2006/relationships/tags" Target="../tags/tag533.xml"/><Relationship Id="rId4" Type="http://schemas.openxmlformats.org/officeDocument/2006/relationships/tags" Target="../tags/tag532.xml"/><Relationship Id="rId3" Type="http://schemas.openxmlformats.org/officeDocument/2006/relationships/tags" Target="../tags/tag531.xml"/><Relationship Id="rId2" Type="http://schemas.openxmlformats.org/officeDocument/2006/relationships/tags" Target="../tags/tag530.xml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9" Type="http://schemas.openxmlformats.org/officeDocument/2006/relationships/tags" Target="../tags/tag541.xml"/><Relationship Id="rId8" Type="http://schemas.openxmlformats.org/officeDocument/2006/relationships/tags" Target="../tags/tag540.xml"/><Relationship Id="rId7" Type="http://schemas.openxmlformats.org/officeDocument/2006/relationships/tags" Target="../tags/tag539.xml"/><Relationship Id="rId6" Type="http://schemas.openxmlformats.org/officeDocument/2006/relationships/tags" Target="../tags/tag538.xml"/><Relationship Id="rId5" Type="http://schemas.openxmlformats.org/officeDocument/2006/relationships/tags" Target="../tags/tag537.xml"/><Relationship Id="rId4" Type="http://schemas.openxmlformats.org/officeDocument/2006/relationships/tags" Target="../tags/tag536.xml"/><Relationship Id="rId3" Type="http://schemas.openxmlformats.org/officeDocument/2006/relationships/tags" Target="../tags/tag535.xml"/><Relationship Id="rId2" Type="http://schemas.openxmlformats.org/officeDocument/2006/relationships/tags" Target="../tags/tag534.xml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7" Type="http://schemas.openxmlformats.org/officeDocument/2006/relationships/tags" Target="../tags/tag547.xml"/><Relationship Id="rId6" Type="http://schemas.openxmlformats.org/officeDocument/2006/relationships/tags" Target="../tags/tag546.xml"/><Relationship Id="rId5" Type="http://schemas.openxmlformats.org/officeDocument/2006/relationships/tags" Target="../tags/tag545.xml"/><Relationship Id="rId4" Type="http://schemas.openxmlformats.org/officeDocument/2006/relationships/tags" Target="../tags/tag544.xml"/><Relationship Id="rId3" Type="http://schemas.openxmlformats.org/officeDocument/2006/relationships/tags" Target="../tags/tag543.xml"/><Relationship Id="rId2" Type="http://schemas.openxmlformats.org/officeDocument/2006/relationships/tags" Target="../tags/tag542.xml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tags" Target="../tags/tag554.xml"/><Relationship Id="rId7" Type="http://schemas.openxmlformats.org/officeDocument/2006/relationships/tags" Target="../tags/tag553.xml"/><Relationship Id="rId6" Type="http://schemas.openxmlformats.org/officeDocument/2006/relationships/tags" Target="../tags/tag552.xml"/><Relationship Id="rId5" Type="http://schemas.openxmlformats.org/officeDocument/2006/relationships/tags" Target="../tags/tag551.xml"/><Relationship Id="rId4" Type="http://schemas.openxmlformats.org/officeDocument/2006/relationships/tags" Target="../tags/tag550.xml"/><Relationship Id="rId3" Type="http://schemas.openxmlformats.org/officeDocument/2006/relationships/tags" Target="../tags/tag549.xml"/><Relationship Id="rId2" Type="http://schemas.openxmlformats.org/officeDocument/2006/relationships/tags" Target="../tags/tag548.xml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9" Type="http://schemas.openxmlformats.org/officeDocument/2006/relationships/tags" Target="../tags/tag562.xml"/><Relationship Id="rId8" Type="http://schemas.openxmlformats.org/officeDocument/2006/relationships/tags" Target="../tags/tag561.xml"/><Relationship Id="rId7" Type="http://schemas.openxmlformats.org/officeDocument/2006/relationships/tags" Target="../tags/tag560.xml"/><Relationship Id="rId6" Type="http://schemas.openxmlformats.org/officeDocument/2006/relationships/tags" Target="../tags/tag559.xml"/><Relationship Id="rId5" Type="http://schemas.openxmlformats.org/officeDocument/2006/relationships/tags" Target="../tags/tag558.xml"/><Relationship Id="rId4" Type="http://schemas.openxmlformats.org/officeDocument/2006/relationships/tags" Target="../tags/tag557.xml"/><Relationship Id="rId3" Type="http://schemas.openxmlformats.org/officeDocument/2006/relationships/tags" Target="../tags/tag556.xml"/><Relationship Id="rId2" Type="http://schemas.openxmlformats.org/officeDocument/2006/relationships/tags" Target="../tags/tag555.xml"/><Relationship Id="rId10" Type="http://schemas.openxmlformats.org/officeDocument/2006/relationships/tags" Target="../tags/tag563.xml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9" Type="http://schemas.openxmlformats.org/officeDocument/2006/relationships/tags" Target="../tags/tag571.xml"/><Relationship Id="rId8" Type="http://schemas.openxmlformats.org/officeDocument/2006/relationships/tags" Target="../tags/tag570.xml"/><Relationship Id="rId7" Type="http://schemas.openxmlformats.org/officeDocument/2006/relationships/tags" Target="../tags/tag569.xml"/><Relationship Id="rId6" Type="http://schemas.openxmlformats.org/officeDocument/2006/relationships/tags" Target="../tags/tag568.xml"/><Relationship Id="rId5" Type="http://schemas.openxmlformats.org/officeDocument/2006/relationships/tags" Target="../tags/tag567.xml"/><Relationship Id="rId4" Type="http://schemas.openxmlformats.org/officeDocument/2006/relationships/tags" Target="../tags/tag566.xml"/><Relationship Id="rId3" Type="http://schemas.openxmlformats.org/officeDocument/2006/relationships/tags" Target="../tags/tag565.xml"/><Relationship Id="rId2" Type="http://schemas.openxmlformats.org/officeDocument/2006/relationships/tags" Target="../tags/tag564.xml"/><Relationship Id="rId10" Type="http://schemas.openxmlformats.org/officeDocument/2006/relationships/tags" Target="../tags/tag572.xml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9" Type="http://schemas.openxmlformats.org/officeDocument/2006/relationships/tags" Target="../tags/tag580.xml"/><Relationship Id="rId8" Type="http://schemas.openxmlformats.org/officeDocument/2006/relationships/tags" Target="../tags/tag579.xml"/><Relationship Id="rId7" Type="http://schemas.openxmlformats.org/officeDocument/2006/relationships/tags" Target="../tags/tag578.xml"/><Relationship Id="rId6" Type="http://schemas.openxmlformats.org/officeDocument/2006/relationships/tags" Target="../tags/tag577.xml"/><Relationship Id="rId5" Type="http://schemas.openxmlformats.org/officeDocument/2006/relationships/tags" Target="../tags/tag576.xml"/><Relationship Id="rId4" Type="http://schemas.openxmlformats.org/officeDocument/2006/relationships/tags" Target="../tags/tag575.xml"/><Relationship Id="rId3" Type="http://schemas.openxmlformats.org/officeDocument/2006/relationships/tags" Target="../tags/tag574.xml"/><Relationship Id="rId2" Type="http://schemas.openxmlformats.org/officeDocument/2006/relationships/tags" Target="../tags/tag573.xml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9" Type="http://schemas.openxmlformats.org/officeDocument/2006/relationships/tags" Target="../tags/tag588.xml"/><Relationship Id="rId8" Type="http://schemas.openxmlformats.org/officeDocument/2006/relationships/tags" Target="../tags/tag587.xml"/><Relationship Id="rId7" Type="http://schemas.openxmlformats.org/officeDocument/2006/relationships/tags" Target="../tags/tag586.xml"/><Relationship Id="rId6" Type="http://schemas.openxmlformats.org/officeDocument/2006/relationships/tags" Target="../tags/tag585.xml"/><Relationship Id="rId5" Type="http://schemas.openxmlformats.org/officeDocument/2006/relationships/tags" Target="../tags/tag584.xml"/><Relationship Id="rId4" Type="http://schemas.openxmlformats.org/officeDocument/2006/relationships/tags" Target="../tags/tag583.xml"/><Relationship Id="rId3" Type="http://schemas.openxmlformats.org/officeDocument/2006/relationships/tags" Target="../tags/tag582.xml"/><Relationship Id="rId2" Type="http://schemas.openxmlformats.org/officeDocument/2006/relationships/tags" Target="../tags/tag581.xml"/><Relationship Id="rId10" Type="http://schemas.openxmlformats.org/officeDocument/2006/relationships/tags" Target="../tags/tag589.xml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7" Type="http://schemas.openxmlformats.org/officeDocument/2006/relationships/tags" Target="../tags/tag595.xml"/><Relationship Id="rId6" Type="http://schemas.openxmlformats.org/officeDocument/2006/relationships/tags" Target="../tags/tag594.xml"/><Relationship Id="rId5" Type="http://schemas.openxmlformats.org/officeDocument/2006/relationships/tags" Target="../tags/tag593.xml"/><Relationship Id="rId4" Type="http://schemas.openxmlformats.org/officeDocument/2006/relationships/tags" Target="../tags/tag592.xml"/><Relationship Id="rId3" Type="http://schemas.openxmlformats.org/officeDocument/2006/relationships/tags" Target="../tags/tag591.xml"/><Relationship Id="rId2" Type="http://schemas.openxmlformats.org/officeDocument/2006/relationships/tags" Target="../tags/tag590.xml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9" Type="http://schemas.openxmlformats.org/officeDocument/2006/relationships/tags" Target="../tags/tag609.xml"/><Relationship Id="rId8" Type="http://schemas.openxmlformats.org/officeDocument/2006/relationships/tags" Target="../tags/tag608.xml"/><Relationship Id="rId7" Type="http://schemas.openxmlformats.org/officeDocument/2006/relationships/tags" Target="../tags/tag607.xml"/><Relationship Id="rId6" Type="http://schemas.openxmlformats.org/officeDocument/2006/relationships/tags" Target="../tags/tag606.xml"/><Relationship Id="rId5" Type="http://schemas.openxmlformats.org/officeDocument/2006/relationships/tags" Target="../tags/tag605.xml"/><Relationship Id="rId4" Type="http://schemas.openxmlformats.org/officeDocument/2006/relationships/tags" Target="../tags/tag604.xml"/><Relationship Id="rId3" Type="http://schemas.openxmlformats.org/officeDocument/2006/relationships/tags" Target="../tags/tag603.xml"/><Relationship Id="rId2" Type="http://schemas.openxmlformats.org/officeDocument/2006/relationships/tags" Target="../tags/tag602.xml"/><Relationship Id="rId14" Type="http://schemas.openxmlformats.org/officeDocument/2006/relationships/tags" Target="../tags/tag614.xml"/><Relationship Id="rId13" Type="http://schemas.openxmlformats.org/officeDocument/2006/relationships/tags" Target="../tags/tag613.xml"/><Relationship Id="rId12" Type="http://schemas.openxmlformats.org/officeDocument/2006/relationships/tags" Target="../tags/tag612.xml"/><Relationship Id="rId11" Type="http://schemas.openxmlformats.org/officeDocument/2006/relationships/tags" Target="../tags/tag611.xml"/><Relationship Id="rId10" Type="http://schemas.openxmlformats.org/officeDocument/2006/relationships/tags" Target="../tags/tag610.xml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6" Type="http://schemas.openxmlformats.org/officeDocument/2006/relationships/tags" Target="../tags/tag619.xml"/><Relationship Id="rId5" Type="http://schemas.openxmlformats.org/officeDocument/2006/relationships/tags" Target="../tags/tag618.xml"/><Relationship Id="rId4" Type="http://schemas.openxmlformats.org/officeDocument/2006/relationships/tags" Target="../tags/tag617.xml"/><Relationship Id="rId3" Type="http://schemas.openxmlformats.org/officeDocument/2006/relationships/tags" Target="../tags/tag616.xml"/><Relationship Id="rId2" Type="http://schemas.openxmlformats.org/officeDocument/2006/relationships/tags" Target="../tags/tag615.xml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7" Type="http://schemas.openxmlformats.org/officeDocument/2006/relationships/tags" Target="../tags/tag625.xml"/><Relationship Id="rId6" Type="http://schemas.openxmlformats.org/officeDocument/2006/relationships/tags" Target="../tags/tag624.xml"/><Relationship Id="rId5" Type="http://schemas.openxmlformats.org/officeDocument/2006/relationships/tags" Target="../tags/tag623.xml"/><Relationship Id="rId4" Type="http://schemas.openxmlformats.org/officeDocument/2006/relationships/tags" Target="../tags/tag622.xml"/><Relationship Id="rId3" Type="http://schemas.openxmlformats.org/officeDocument/2006/relationships/tags" Target="../tags/tag621.xml"/><Relationship Id="rId2" Type="http://schemas.openxmlformats.org/officeDocument/2006/relationships/tags" Target="../tags/tag620.xml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7" Type="http://schemas.openxmlformats.org/officeDocument/2006/relationships/tags" Target="../tags/tag631.xml"/><Relationship Id="rId6" Type="http://schemas.openxmlformats.org/officeDocument/2006/relationships/tags" Target="../tags/tag630.xml"/><Relationship Id="rId5" Type="http://schemas.openxmlformats.org/officeDocument/2006/relationships/tags" Target="../tags/tag629.xml"/><Relationship Id="rId4" Type="http://schemas.openxmlformats.org/officeDocument/2006/relationships/tags" Target="../tags/tag628.xml"/><Relationship Id="rId3" Type="http://schemas.openxmlformats.org/officeDocument/2006/relationships/tags" Target="../tags/tag627.xml"/><Relationship Id="rId2" Type="http://schemas.openxmlformats.org/officeDocument/2006/relationships/tags" Target="../tags/tag626.xml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9" Type="http://schemas.openxmlformats.org/officeDocument/2006/relationships/tags" Target="../tags/tag639.xml"/><Relationship Id="rId8" Type="http://schemas.openxmlformats.org/officeDocument/2006/relationships/tags" Target="../tags/tag638.xml"/><Relationship Id="rId7" Type="http://schemas.openxmlformats.org/officeDocument/2006/relationships/tags" Target="../tags/tag637.xml"/><Relationship Id="rId6" Type="http://schemas.openxmlformats.org/officeDocument/2006/relationships/tags" Target="../tags/tag636.xml"/><Relationship Id="rId5" Type="http://schemas.openxmlformats.org/officeDocument/2006/relationships/tags" Target="../tags/tag635.xml"/><Relationship Id="rId4" Type="http://schemas.openxmlformats.org/officeDocument/2006/relationships/tags" Target="../tags/tag634.xml"/><Relationship Id="rId3" Type="http://schemas.openxmlformats.org/officeDocument/2006/relationships/tags" Target="../tags/tag633.xml"/><Relationship Id="rId2" Type="http://schemas.openxmlformats.org/officeDocument/2006/relationships/tags" Target="../tags/tag632.xml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5" Type="http://schemas.openxmlformats.org/officeDocument/2006/relationships/tags" Target="../tags/tag643.xml"/><Relationship Id="rId4" Type="http://schemas.openxmlformats.org/officeDocument/2006/relationships/tags" Target="../tags/tag642.xml"/><Relationship Id="rId3" Type="http://schemas.openxmlformats.org/officeDocument/2006/relationships/tags" Target="../tags/tag641.xml"/><Relationship Id="rId2" Type="http://schemas.openxmlformats.org/officeDocument/2006/relationships/tags" Target="../tags/tag640.xml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4" Type="http://schemas.openxmlformats.org/officeDocument/2006/relationships/tags" Target="../tags/tag646.xml"/><Relationship Id="rId3" Type="http://schemas.openxmlformats.org/officeDocument/2006/relationships/tags" Target="../tags/tag645.xml"/><Relationship Id="rId2" Type="http://schemas.openxmlformats.org/officeDocument/2006/relationships/tags" Target="../tags/tag644.xml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7" Type="http://schemas.openxmlformats.org/officeDocument/2006/relationships/tags" Target="../tags/tag652.xml"/><Relationship Id="rId6" Type="http://schemas.openxmlformats.org/officeDocument/2006/relationships/tags" Target="../tags/tag651.xml"/><Relationship Id="rId5" Type="http://schemas.openxmlformats.org/officeDocument/2006/relationships/tags" Target="../tags/tag650.xml"/><Relationship Id="rId4" Type="http://schemas.openxmlformats.org/officeDocument/2006/relationships/tags" Target="../tags/tag649.xml"/><Relationship Id="rId3" Type="http://schemas.openxmlformats.org/officeDocument/2006/relationships/tags" Target="../tags/tag648.xml"/><Relationship Id="rId2" Type="http://schemas.openxmlformats.org/officeDocument/2006/relationships/tags" Target="../tags/tag647.xml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6" Type="http://schemas.openxmlformats.org/officeDocument/2006/relationships/tags" Target="../tags/tag657.xml"/><Relationship Id="rId5" Type="http://schemas.openxmlformats.org/officeDocument/2006/relationships/tags" Target="../tags/tag656.xml"/><Relationship Id="rId4" Type="http://schemas.openxmlformats.org/officeDocument/2006/relationships/tags" Target="../tags/tag655.xml"/><Relationship Id="rId3" Type="http://schemas.openxmlformats.org/officeDocument/2006/relationships/tags" Target="../tags/tag654.xml"/><Relationship Id="rId2" Type="http://schemas.openxmlformats.org/officeDocument/2006/relationships/tags" Target="../tags/tag653.xml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274320" y="321260"/>
            <a:ext cx="11683455" cy="393053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8" name="任意形状 8"/>
          <p:cNvSpPr/>
          <p:nvPr userDrawn="1">
            <p:custDataLst>
              <p:tags r:id="rId3"/>
            </p:custDataLst>
          </p:nvPr>
        </p:nvSpPr>
        <p:spPr>
          <a:xfrm>
            <a:off x="9490237" y="321259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99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9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261015" y="2411670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>
            <a:off x="9471025" y="6254750"/>
            <a:ext cx="180022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>
            <p:custDataLst>
              <p:tags r:id="rId6"/>
            </p:custDataLst>
          </p:nvPr>
        </p:nvSpPr>
        <p:spPr>
          <a:xfrm flipV="1">
            <a:off x="750570" y="6305550"/>
            <a:ext cx="71564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1555115" y="6306820"/>
            <a:ext cx="88900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>
            <p:custDataLst>
              <p:tags r:id="rId8"/>
            </p:custDataLst>
          </p:nvPr>
        </p:nvSpPr>
        <p:spPr>
          <a:xfrm>
            <a:off x="1731010" y="6306820"/>
            <a:ext cx="25336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883644" y="809127"/>
            <a:ext cx="9144000" cy="1896745"/>
          </a:xfrm>
        </p:spPr>
        <p:txBody>
          <a:bodyPr lIns="91440" tIns="45720" rIns="91440" bIns="0" anchor="b" anchorCtr="0">
            <a:normAutofit/>
          </a:bodyPr>
          <a:lstStyle>
            <a:lvl1pPr algn="l">
              <a:defRPr sz="6600" b="1" spc="600" baseline="0"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883643" y="3017520"/>
            <a:ext cx="9144000" cy="890270"/>
          </a:xfrm>
        </p:spPr>
        <p:txBody>
          <a:bodyPr lIns="91440" tIns="0" rIns="91440" bIns="4572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4"/>
            </p:custDataLst>
          </p:nvPr>
        </p:nvSpPr>
        <p:spPr>
          <a:xfrm>
            <a:off x="883644" y="5050433"/>
            <a:ext cx="3365430" cy="579657"/>
          </a:xfrm>
        </p:spPr>
        <p:txBody>
          <a:bodyPr lIns="91440" tIns="45720" rIns="91440" bIns="45720"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266065" y="313690"/>
            <a:ext cx="11683365" cy="5634990"/>
          </a:xfrm>
          <a:prstGeom prst="rect">
            <a:avLst/>
          </a:prstGeom>
          <a:solidFill>
            <a:schemeClr val="tx2"/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>
            <a:off x="1422400" y="4064000"/>
            <a:ext cx="5283200" cy="12700"/>
          </a:xfrm>
          <a:prstGeom prst="rect">
            <a:avLst/>
          </a:prstGeom>
          <a:solidFill>
            <a:schemeClr val="accent1">
              <a:lumMod val="5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形状 8"/>
          <p:cNvSpPr/>
          <p:nvPr userDrawn="1">
            <p:custDataLst>
              <p:tags r:id="rId4"/>
            </p:custDataLst>
          </p:nvPr>
        </p:nvSpPr>
        <p:spPr>
          <a:xfrm>
            <a:off x="9480712" y="313004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8" name="任意形状 9"/>
          <p:cNvSpPr/>
          <p:nvPr userDrawn="1">
            <p:custDataLst>
              <p:tags r:id="rId5"/>
            </p:custDataLst>
          </p:nvPr>
        </p:nvSpPr>
        <p:spPr>
          <a:xfrm rot="10800000">
            <a:off x="261015" y="4113028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99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320799" y="2376714"/>
            <a:ext cx="6653601" cy="1607337"/>
          </a:xfrm>
        </p:spPr>
        <p:txBody>
          <a:bodyPr vert="horz" lIns="91440" tIns="45720" rIns="9144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96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63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6200000">
            <a:off x="-21591" y="25773"/>
            <a:ext cx="1741805" cy="169862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10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0" y="5913755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3825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8" name="任意形状 9"/>
          <p:cNvSpPr/>
          <p:nvPr userDrawn="1">
            <p:custDataLst>
              <p:tags r:id="rId3"/>
            </p:custDataLst>
          </p:nvPr>
        </p:nvSpPr>
        <p:spPr>
          <a:xfrm rot="16200000">
            <a:off x="-18383" y="15240"/>
            <a:ext cx="1243965" cy="121348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4"/>
            </p:custDataLst>
          </p:nvPr>
        </p:nvSpPr>
        <p:spPr>
          <a:xfrm>
            <a:off x="10344785" y="0"/>
            <a:ext cx="1847215" cy="180149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3810" y="5029201"/>
            <a:ext cx="12192000" cy="1828799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10" name="任意形状 9"/>
          <p:cNvSpPr/>
          <p:nvPr userDrawn="1">
            <p:custDataLst>
              <p:tags r:id="rId3"/>
            </p:custDataLst>
          </p:nvPr>
        </p:nvSpPr>
        <p:spPr>
          <a:xfrm rot="10800000">
            <a:off x="3810" y="5905500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-3492"/>
            <a:ext cx="12192000" cy="914400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755" y="193040"/>
            <a:ext cx="11037570" cy="521335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274320" y="321260"/>
            <a:ext cx="11683455" cy="393053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8" name="任意形状 8"/>
          <p:cNvSpPr/>
          <p:nvPr userDrawn="1">
            <p:custDataLst>
              <p:tags r:id="rId3"/>
            </p:custDataLst>
          </p:nvPr>
        </p:nvSpPr>
        <p:spPr>
          <a:xfrm>
            <a:off x="9490237" y="321259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99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9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261015" y="2411670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>
            <a:off x="9471025" y="6254750"/>
            <a:ext cx="180022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>
            <p:custDataLst>
              <p:tags r:id="rId6"/>
            </p:custDataLst>
          </p:nvPr>
        </p:nvSpPr>
        <p:spPr>
          <a:xfrm flipV="1">
            <a:off x="750570" y="6305550"/>
            <a:ext cx="71564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1555115" y="6306820"/>
            <a:ext cx="88900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>
            <p:custDataLst>
              <p:tags r:id="rId8"/>
            </p:custDataLst>
          </p:nvPr>
        </p:nvSpPr>
        <p:spPr>
          <a:xfrm>
            <a:off x="1731010" y="6306820"/>
            <a:ext cx="25336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883644" y="809127"/>
            <a:ext cx="9144000" cy="1896745"/>
          </a:xfrm>
        </p:spPr>
        <p:txBody>
          <a:bodyPr lIns="91440" tIns="45720" rIns="91440" bIns="0" anchor="b" anchorCtr="0">
            <a:normAutofit/>
          </a:bodyPr>
          <a:lstStyle>
            <a:lvl1pPr algn="l">
              <a:defRPr sz="6600" b="1" spc="600" baseline="0"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883643" y="3017520"/>
            <a:ext cx="9144000" cy="890270"/>
          </a:xfrm>
        </p:spPr>
        <p:txBody>
          <a:bodyPr lIns="91440" tIns="0" rIns="91440" bIns="4572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4"/>
            </p:custDataLst>
          </p:nvPr>
        </p:nvSpPr>
        <p:spPr>
          <a:xfrm>
            <a:off x="883644" y="5050433"/>
            <a:ext cx="3365430" cy="579657"/>
          </a:xfrm>
        </p:spPr>
        <p:txBody>
          <a:bodyPr lIns="91440" tIns="45720" rIns="91440" bIns="45720"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266065" y="313690"/>
            <a:ext cx="11683365" cy="5634990"/>
          </a:xfrm>
          <a:prstGeom prst="rect">
            <a:avLst/>
          </a:prstGeom>
          <a:solidFill>
            <a:schemeClr val="tx2"/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>
            <a:off x="1422400" y="4064000"/>
            <a:ext cx="5283200" cy="12700"/>
          </a:xfrm>
          <a:prstGeom prst="rect">
            <a:avLst/>
          </a:prstGeom>
          <a:solidFill>
            <a:schemeClr val="accent1">
              <a:lumMod val="5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形状 8"/>
          <p:cNvSpPr/>
          <p:nvPr userDrawn="1">
            <p:custDataLst>
              <p:tags r:id="rId4"/>
            </p:custDataLst>
          </p:nvPr>
        </p:nvSpPr>
        <p:spPr>
          <a:xfrm>
            <a:off x="9480712" y="313004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8" name="任意形状 9"/>
          <p:cNvSpPr/>
          <p:nvPr userDrawn="1">
            <p:custDataLst>
              <p:tags r:id="rId5"/>
            </p:custDataLst>
          </p:nvPr>
        </p:nvSpPr>
        <p:spPr>
          <a:xfrm rot="10800000">
            <a:off x="261015" y="4113028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99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320799" y="2376714"/>
            <a:ext cx="6653601" cy="1607337"/>
          </a:xfrm>
        </p:spPr>
        <p:txBody>
          <a:bodyPr vert="horz" lIns="91440" tIns="45720" rIns="9144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96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6474460"/>
            <a:ext cx="12249150" cy="3835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676775" y="2059757"/>
            <a:ext cx="6243774" cy="922021"/>
          </a:xfrm>
        </p:spPr>
        <p:txBody>
          <a:bodyPr lIns="91440" tIns="45720" rIns="91440" bIns="0" anchor="b" anchorCtr="0">
            <a:normAutofit/>
          </a:bodyPr>
          <a:lstStyle>
            <a:lvl1pPr>
              <a:defRPr sz="54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4676775" y="3102596"/>
            <a:ext cx="6243774" cy="1401006"/>
          </a:xfrm>
        </p:spPr>
        <p:txBody>
          <a:bodyPr lIns="91440" tIns="0" rIns="91440" bIns="45720">
            <a:normAutofit/>
          </a:bodyPr>
          <a:lstStyle>
            <a:lvl1pPr marL="0" indent="0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7628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4522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266065" y="313690"/>
            <a:ext cx="11683365" cy="5634990"/>
          </a:xfrm>
          <a:prstGeom prst="rect">
            <a:avLst/>
          </a:prstGeom>
          <a:solidFill>
            <a:schemeClr val="tx2"/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>
            <a:off x="1422400" y="4064000"/>
            <a:ext cx="5283200" cy="12700"/>
          </a:xfrm>
          <a:prstGeom prst="rect">
            <a:avLst/>
          </a:prstGeom>
          <a:solidFill>
            <a:schemeClr val="accent1">
              <a:lumMod val="5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形状 8"/>
          <p:cNvSpPr/>
          <p:nvPr userDrawn="1">
            <p:custDataLst>
              <p:tags r:id="rId4"/>
            </p:custDataLst>
          </p:nvPr>
        </p:nvSpPr>
        <p:spPr>
          <a:xfrm>
            <a:off x="9480712" y="313004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8" name="任意形状 9"/>
          <p:cNvSpPr/>
          <p:nvPr userDrawn="1">
            <p:custDataLst>
              <p:tags r:id="rId5"/>
            </p:custDataLst>
          </p:nvPr>
        </p:nvSpPr>
        <p:spPr>
          <a:xfrm rot="10800000">
            <a:off x="261015" y="4113028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99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320799" y="2376714"/>
            <a:ext cx="6653601" cy="1607337"/>
          </a:xfrm>
        </p:spPr>
        <p:txBody>
          <a:bodyPr vert="horz" lIns="91440" tIns="45720" rIns="9144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96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63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6200000">
            <a:off x="-21591" y="25773"/>
            <a:ext cx="1741805" cy="169862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10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0" y="5913755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3825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8" name="任意形状 9"/>
          <p:cNvSpPr/>
          <p:nvPr userDrawn="1">
            <p:custDataLst>
              <p:tags r:id="rId3"/>
            </p:custDataLst>
          </p:nvPr>
        </p:nvSpPr>
        <p:spPr>
          <a:xfrm rot="16200000">
            <a:off x="-18383" y="15240"/>
            <a:ext cx="1243965" cy="121348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4"/>
            </p:custDataLst>
          </p:nvPr>
        </p:nvSpPr>
        <p:spPr>
          <a:xfrm>
            <a:off x="10344785" y="0"/>
            <a:ext cx="1847215" cy="180149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3810" y="5029201"/>
            <a:ext cx="12192000" cy="1828799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10" name="任意形状 9"/>
          <p:cNvSpPr/>
          <p:nvPr userDrawn="1">
            <p:custDataLst>
              <p:tags r:id="rId3"/>
            </p:custDataLst>
          </p:nvPr>
        </p:nvSpPr>
        <p:spPr>
          <a:xfrm rot="10800000">
            <a:off x="3810" y="5905500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-3492"/>
            <a:ext cx="12192000" cy="914400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755" y="193040"/>
            <a:ext cx="11037570" cy="521335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274320" y="321260"/>
            <a:ext cx="11683455" cy="393053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8" name="任意形状 8"/>
          <p:cNvSpPr/>
          <p:nvPr userDrawn="1">
            <p:custDataLst>
              <p:tags r:id="rId3"/>
            </p:custDataLst>
          </p:nvPr>
        </p:nvSpPr>
        <p:spPr>
          <a:xfrm>
            <a:off x="9490237" y="321259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99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9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261015" y="2411670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>
            <a:off x="9471025" y="6254750"/>
            <a:ext cx="180022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>
            <p:custDataLst>
              <p:tags r:id="rId6"/>
            </p:custDataLst>
          </p:nvPr>
        </p:nvSpPr>
        <p:spPr>
          <a:xfrm flipV="1">
            <a:off x="750570" y="6305550"/>
            <a:ext cx="71564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1555115" y="6306820"/>
            <a:ext cx="88900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>
            <p:custDataLst>
              <p:tags r:id="rId8"/>
            </p:custDataLst>
          </p:nvPr>
        </p:nvSpPr>
        <p:spPr>
          <a:xfrm>
            <a:off x="1731010" y="6306820"/>
            <a:ext cx="25336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883644" y="809127"/>
            <a:ext cx="9144000" cy="1896745"/>
          </a:xfrm>
        </p:spPr>
        <p:txBody>
          <a:bodyPr lIns="91440" tIns="45720" rIns="91440" bIns="0" anchor="b" anchorCtr="0">
            <a:normAutofit/>
          </a:bodyPr>
          <a:lstStyle>
            <a:lvl1pPr algn="l">
              <a:defRPr sz="6600" b="1" spc="600" baseline="0"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883643" y="3017520"/>
            <a:ext cx="9144000" cy="890270"/>
          </a:xfrm>
        </p:spPr>
        <p:txBody>
          <a:bodyPr lIns="91440" tIns="0" rIns="91440" bIns="4572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4"/>
            </p:custDataLst>
          </p:nvPr>
        </p:nvSpPr>
        <p:spPr>
          <a:xfrm>
            <a:off x="883644" y="5050433"/>
            <a:ext cx="3365430" cy="579657"/>
          </a:xfrm>
        </p:spPr>
        <p:txBody>
          <a:bodyPr lIns="91440" tIns="45720" rIns="91440" bIns="45720"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6474460"/>
            <a:ext cx="12249150" cy="3835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676775" y="2059757"/>
            <a:ext cx="6243774" cy="922021"/>
          </a:xfrm>
        </p:spPr>
        <p:txBody>
          <a:bodyPr lIns="91440" tIns="45720" rIns="91440" bIns="0" anchor="b" anchorCtr="0">
            <a:normAutofit/>
          </a:bodyPr>
          <a:lstStyle>
            <a:lvl1pPr>
              <a:defRPr sz="54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4676775" y="3102596"/>
            <a:ext cx="6243774" cy="1401006"/>
          </a:xfrm>
        </p:spPr>
        <p:txBody>
          <a:bodyPr lIns="91440" tIns="0" rIns="91440" bIns="45720">
            <a:normAutofit/>
          </a:bodyPr>
          <a:lstStyle>
            <a:lvl1pPr marL="0" indent="0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63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7628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4522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266065" y="313690"/>
            <a:ext cx="11683365" cy="5634990"/>
          </a:xfrm>
          <a:prstGeom prst="rect">
            <a:avLst/>
          </a:prstGeom>
          <a:solidFill>
            <a:schemeClr val="tx2"/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>
            <a:off x="1422400" y="4064000"/>
            <a:ext cx="5283200" cy="12700"/>
          </a:xfrm>
          <a:prstGeom prst="rect">
            <a:avLst/>
          </a:prstGeom>
          <a:solidFill>
            <a:schemeClr val="accent1">
              <a:lumMod val="5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形状 8"/>
          <p:cNvSpPr/>
          <p:nvPr userDrawn="1">
            <p:custDataLst>
              <p:tags r:id="rId4"/>
            </p:custDataLst>
          </p:nvPr>
        </p:nvSpPr>
        <p:spPr>
          <a:xfrm>
            <a:off x="9480712" y="313004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8" name="任意形状 9"/>
          <p:cNvSpPr/>
          <p:nvPr userDrawn="1">
            <p:custDataLst>
              <p:tags r:id="rId5"/>
            </p:custDataLst>
          </p:nvPr>
        </p:nvSpPr>
        <p:spPr>
          <a:xfrm rot="10800000">
            <a:off x="261015" y="4113028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99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320799" y="2376714"/>
            <a:ext cx="6653601" cy="1607337"/>
          </a:xfrm>
        </p:spPr>
        <p:txBody>
          <a:bodyPr vert="horz" lIns="91440" tIns="45720" rIns="9144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96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63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6200000">
            <a:off x="-21591" y="25773"/>
            <a:ext cx="1741805" cy="169862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10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0" y="5913755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6200000">
            <a:off x="-21591" y="25773"/>
            <a:ext cx="1741805" cy="169862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10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0" y="5913755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3825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8" name="任意形状 9"/>
          <p:cNvSpPr/>
          <p:nvPr userDrawn="1">
            <p:custDataLst>
              <p:tags r:id="rId3"/>
            </p:custDataLst>
          </p:nvPr>
        </p:nvSpPr>
        <p:spPr>
          <a:xfrm rot="16200000">
            <a:off x="-18383" y="15240"/>
            <a:ext cx="1243965" cy="121348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4"/>
            </p:custDataLst>
          </p:nvPr>
        </p:nvSpPr>
        <p:spPr>
          <a:xfrm>
            <a:off x="10344785" y="0"/>
            <a:ext cx="1847215" cy="180149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3810" y="5029201"/>
            <a:ext cx="12192000" cy="1828799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10" name="任意形状 9"/>
          <p:cNvSpPr/>
          <p:nvPr userDrawn="1">
            <p:custDataLst>
              <p:tags r:id="rId3"/>
            </p:custDataLst>
          </p:nvPr>
        </p:nvSpPr>
        <p:spPr>
          <a:xfrm rot="10800000">
            <a:off x="3810" y="5905500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-3492"/>
            <a:ext cx="12192000" cy="914400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755" y="193040"/>
            <a:ext cx="11037570" cy="521335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274320" y="321260"/>
            <a:ext cx="11683455" cy="393053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8" name="任意形状 8"/>
          <p:cNvSpPr/>
          <p:nvPr userDrawn="1">
            <p:custDataLst>
              <p:tags r:id="rId3"/>
            </p:custDataLst>
          </p:nvPr>
        </p:nvSpPr>
        <p:spPr>
          <a:xfrm>
            <a:off x="9490237" y="321259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99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9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261015" y="2411670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>
            <a:off x="9471025" y="6254750"/>
            <a:ext cx="180022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>
            <p:custDataLst>
              <p:tags r:id="rId6"/>
            </p:custDataLst>
          </p:nvPr>
        </p:nvSpPr>
        <p:spPr>
          <a:xfrm flipV="1">
            <a:off x="750570" y="6305550"/>
            <a:ext cx="71564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1555115" y="6306820"/>
            <a:ext cx="88900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>
            <p:custDataLst>
              <p:tags r:id="rId8"/>
            </p:custDataLst>
          </p:nvPr>
        </p:nvSpPr>
        <p:spPr>
          <a:xfrm>
            <a:off x="1731010" y="6306820"/>
            <a:ext cx="25336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883644" y="809127"/>
            <a:ext cx="9144000" cy="1896745"/>
          </a:xfrm>
        </p:spPr>
        <p:txBody>
          <a:bodyPr lIns="91440" tIns="45720" rIns="91440" bIns="0" anchor="b" anchorCtr="0">
            <a:normAutofit/>
          </a:bodyPr>
          <a:lstStyle>
            <a:lvl1pPr algn="l">
              <a:defRPr sz="6600" b="1" spc="600" baseline="0"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883643" y="3017520"/>
            <a:ext cx="9144000" cy="890270"/>
          </a:xfrm>
        </p:spPr>
        <p:txBody>
          <a:bodyPr lIns="91440" tIns="0" rIns="91440" bIns="4572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4"/>
            </p:custDataLst>
          </p:nvPr>
        </p:nvSpPr>
        <p:spPr>
          <a:xfrm>
            <a:off x="883644" y="5050433"/>
            <a:ext cx="3365430" cy="579657"/>
          </a:xfrm>
        </p:spPr>
        <p:txBody>
          <a:bodyPr lIns="91440" tIns="45720" rIns="91440" bIns="45720"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6474460"/>
            <a:ext cx="12249150" cy="3835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676775" y="2059757"/>
            <a:ext cx="6243774" cy="922021"/>
          </a:xfrm>
        </p:spPr>
        <p:txBody>
          <a:bodyPr lIns="91440" tIns="45720" rIns="91440" bIns="0" anchor="b" anchorCtr="0">
            <a:normAutofit/>
          </a:bodyPr>
          <a:lstStyle>
            <a:lvl1pPr>
              <a:defRPr sz="54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4676775" y="3102596"/>
            <a:ext cx="6243774" cy="1401006"/>
          </a:xfrm>
        </p:spPr>
        <p:txBody>
          <a:bodyPr lIns="91440" tIns="0" rIns="91440" bIns="45720">
            <a:normAutofit/>
          </a:bodyPr>
          <a:lstStyle>
            <a:lvl1pPr marL="0" indent="0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7628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4522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3825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8" name="任意形状 9"/>
          <p:cNvSpPr/>
          <p:nvPr userDrawn="1">
            <p:custDataLst>
              <p:tags r:id="rId3"/>
            </p:custDataLst>
          </p:nvPr>
        </p:nvSpPr>
        <p:spPr>
          <a:xfrm rot="16200000">
            <a:off x="-18383" y="15240"/>
            <a:ext cx="1243965" cy="121348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4"/>
            </p:custDataLst>
          </p:nvPr>
        </p:nvSpPr>
        <p:spPr>
          <a:xfrm>
            <a:off x="10344785" y="0"/>
            <a:ext cx="1847215" cy="180149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266065" y="313690"/>
            <a:ext cx="11683365" cy="5634990"/>
          </a:xfrm>
          <a:prstGeom prst="rect">
            <a:avLst/>
          </a:prstGeom>
          <a:solidFill>
            <a:schemeClr val="tx2"/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>
            <a:off x="1422400" y="4064000"/>
            <a:ext cx="5283200" cy="12700"/>
          </a:xfrm>
          <a:prstGeom prst="rect">
            <a:avLst/>
          </a:prstGeom>
          <a:solidFill>
            <a:schemeClr val="accent1">
              <a:lumMod val="5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形状 8"/>
          <p:cNvSpPr/>
          <p:nvPr userDrawn="1">
            <p:custDataLst>
              <p:tags r:id="rId4"/>
            </p:custDataLst>
          </p:nvPr>
        </p:nvSpPr>
        <p:spPr>
          <a:xfrm>
            <a:off x="9480712" y="313004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8" name="任意形状 9"/>
          <p:cNvSpPr/>
          <p:nvPr userDrawn="1">
            <p:custDataLst>
              <p:tags r:id="rId5"/>
            </p:custDataLst>
          </p:nvPr>
        </p:nvSpPr>
        <p:spPr>
          <a:xfrm rot="10800000">
            <a:off x="261015" y="4113028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99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320799" y="2376714"/>
            <a:ext cx="6653601" cy="1607337"/>
          </a:xfrm>
        </p:spPr>
        <p:txBody>
          <a:bodyPr vert="horz" lIns="91440" tIns="45720" rIns="9144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96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63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6200000">
            <a:off x="-21591" y="25773"/>
            <a:ext cx="1741805" cy="169862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10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0" y="5913755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3825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8" name="任意形状 9"/>
          <p:cNvSpPr/>
          <p:nvPr userDrawn="1">
            <p:custDataLst>
              <p:tags r:id="rId3"/>
            </p:custDataLst>
          </p:nvPr>
        </p:nvSpPr>
        <p:spPr>
          <a:xfrm rot="16200000">
            <a:off x="-18383" y="15240"/>
            <a:ext cx="1243965" cy="121348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4"/>
            </p:custDataLst>
          </p:nvPr>
        </p:nvSpPr>
        <p:spPr>
          <a:xfrm>
            <a:off x="10344785" y="0"/>
            <a:ext cx="1847215" cy="180149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3810" y="5029201"/>
            <a:ext cx="12192000" cy="1828799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10" name="任意形状 9"/>
          <p:cNvSpPr/>
          <p:nvPr userDrawn="1">
            <p:custDataLst>
              <p:tags r:id="rId3"/>
            </p:custDataLst>
          </p:nvPr>
        </p:nvSpPr>
        <p:spPr>
          <a:xfrm rot="10800000">
            <a:off x="3810" y="5905500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3810" y="5029201"/>
            <a:ext cx="12192000" cy="1828799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10" name="任意形状 9"/>
          <p:cNvSpPr/>
          <p:nvPr userDrawn="1">
            <p:custDataLst>
              <p:tags r:id="rId3"/>
            </p:custDataLst>
          </p:nvPr>
        </p:nvSpPr>
        <p:spPr>
          <a:xfrm rot="10800000">
            <a:off x="3810" y="5905500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-3492"/>
            <a:ext cx="12192000" cy="914400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755" y="193040"/>
            <a:ext cx="11037570" cy="521335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-3492"/>
            <a:ext cx="12192000" cy="914400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755" y="193040"/>
            <a:ext cx="11037570" cy="521335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274320" y="321260"/>
            <a:ext cx="11683455" cy="393053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8" name="任意形状 8"/>
          <p:cNvSpPr/>
          <p:nvPr userDrawn="1">
            <p:custDataLst>
              <p:tags r:id="rId3"/>
            </p:custDataLst>
          </p:nvPr>
        </p:nvSpPr>
        <p:spPr>
          <a:xfrm>
            <a:off x="9490237" y="321259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99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9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261015" y="2411670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>
            <a:off x="9471025" y="6254750"/>
            <a:ext cx="180022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>
            <p:custDataLst>
              <p:tags r:id="rId6"/>
            </p:custDataLst>
          </p:nvPr>
        </p:nvSpPr>
        <p:spPr>
          <a:xfrm flipV="1">
            <a:off x="750570" y="6305550"/>
            <a:ext cx="71564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1555115" y="6306820"/>
            <a:ext cx="88900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>
            <p:custDataLst>
              <p:tags r:id="rId8"/>
            </p:custDataLst>
          </p:nvPr>
        </p:nvSpPr>
        <p:spPr>
          <a:xfrm>
            <a:off x="1731010" y="6306820"/>
            <a:ext cx="25336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883644" y="809127"/>
            <a:ext cx="9144000" cy="1896745"/>
          </a:xfrm>
        </p:spPr>
        <p:txBody>
          <a:bodyPr lIns="91440" tIns="45720" rIns="91440" bIns="0" anchor="b" anchorCtr="0">
            <a:normAutofit/>
          </a:bodyPr>
          <a:lstStyle>
            <a:lvl1pPr algn="l">
              <a:defRPr sz="6600" b="1" spc="600" baseline="0"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883643" y="3017520"/>
            <a:ext cx="9144000" cy="890270"/>
          </a:xfrm>
        </p:spPr>
        <p:txBody>
          <a:bodyPr lIns="91440" tIns="0" rIns="91440" bIns="4572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4"/>
            </p:custDataLst>
          </p:nvPr>
        </p:nvSpPr>
        <p:spPr>
          <a:xfrm>
            <a:off x="883644" y="5050433"/>
            <a:ext cx="3365430" cy="579657"/>
          </a:xfrm>
        </p:spPr>
        <p:txBody>
          <a:bodyPr lIns="91440" tIns="45720" rIns="91440" bIns="45720"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6474460"/>
            <a:ext cx="12249150" cy="3835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676775" y="2059757"/>
            <a:ext cx="6243774" cy="922021"/>
          </a:xfrm>
        </p:spPr>
        <p:txBody>
          <a:bodyPr lIns="91440" tIns="45720" rIns="91440" bIns="0" anchor="b" anchorCtr="0">
            <a:normAutofit/>
          </a:bodyPr>
          <a:lstStyle>
            <a:lvl1pPr>
              <a:defRPr sz="54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4676775" y="3102596"/>
            <a:ext cx="6243774" cy="1401006"/>
          </a:xfrm>
        </p:spPr>
        <p:txBody>
          <a:bodyPr lIns="91440" tIns="0" rIns="91440" bIns="45720">
            <a:normAutofit/>
          </a:bodyPr>
          <a:lstStyle>
            <a:lvl1pPr marL="0" indent="0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7628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4522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266065" y="313690"/>
            <a:ext cx="11683365" cy="5634990"/>
          </a:xfrm>
          <a:prstGeom prst="rect">
            <a:avLst/>
          </a:prstGeom>
          <a:solidFill>
            <a:schemeClr val="tx2"/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>
            <a:off x="1422400" y="4064000"/>
            <a:ext cx="5283200" cy="12700"/>
          </a:xfrm>
          <a:prstGeom prst="rect">
            <a:avLst/>
          </a:prstGeom>
          <a:solidFill>
            <a:schemeClr val="accent1">
              <a:lumMod val="5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形状 8"/>
          <p:cNvSpPr/>
          <p:nvPr userDrawn="1">
            <p:custDataLst>
              <p:tags r:id="rId4"/>
            </p:custDataLst>
          </p:nvPr>
        </p:nvSpPr>
        <p:spPr>
          <a:xfrm>
            <a:off x="9480712" y="313004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8" name="任意形状 9"/>
          <p:cNvSpPr/>
          <p:nvPr userDrawn="1">
            <p:custDataLst>
              <p:tags r:id="rId5"/>
            </p:custDataLst>
          </p:nvPr>
        </p:nvSpPr>
        <p:spPr>
          <a:xfrm rot="10800000">
            <a:off x="261015" y="4113028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99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320799" y="2376714"/>
            <a:ext cx="6653601" cy="1607337"/>
          </a:xfrm>
        </p:spPr>
        <p:txBody>
          <a:bodyPr vert="horz" lIns="91440" tIns="45720" rIns="9144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96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6474460"/>
            <a:ext cx="12249150" cy="3835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676775" y="2059757"/>
            <a:ext cx="6243774" cy="922021"/>
          </a:xfrm>
        </p:spPr>
        <p:txBody>
          <a:bodyPr lIns="91440" tIns="45720" rIns="91440" bIns="0" anchor="b" anchorCtr="0">
            <a:normAutofit/>
          </a:bodyPr>
          <a:lstStyle>
            <a:lvl1pPr>
              <a:defRPr sz="54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4676775" y="3102596"/>
            <a:ext cx="6243774" cy="1401006"/>
          </a:xfrm>
        </p:spPr>
        <p:txBody>
          <a:bodyPr lIns="91440" tIns="0" rIns="91440" bIns="45720">
            <a:normAutofit/>
          </a:bodyPr>
          <a:lstStyle>
            <a:lvl1pPr marL="0" indent="0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63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6200000">
            <a:off x="-21591" y="25773"/>
            <a:ext cx="1741805" cy="169862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10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0" y="5913755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3825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8" name="任意形状 9"/>
          <p:cNvSpPr/>
          <p:nvPr userDrawn="1">
            <p:custDataLst>
              <p:tags r:id="rId3"/>
            </p:custDataLst>
          </p:nvPr>
        </p:nvSpPr>
        <p:spPr>
          <a:xfrm rot="16200000">
            <a:off x="-18383" y="15240"/>
            <a:ext cx="1243965" cy="121348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4"/>
            </p:custDataLst>
          </p:nvPr>
        </p:nvSpPr>
        <p:spPr>
          <a:xfrm>
            <a:off x="10344785" y="0"/>
            <a:ext cx="1847215" cy="180149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3810" y="5029201"/>
            <a:ext cx="12192000" cy="1828799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10" name="任意形状 9"/>
          <p:cNvSpPr/>
          <p:nvPr userDrawn="1">
            <p:custDataLst>
              <p:tags r:id="rId3"/>
            </p:custDataLst>
          </p:nvPr>
        </p:nvSpPr>
        <p:spPr>
          <a:xfrm rot="10800000">
            <a:off x="3810" y="5905500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-3492"/>
            <a:ext cx="12192000" cy="914400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755" y="193040"/>
            <a:ext cx="11037570" cy="521335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4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4" name="Object 105"/>
          <p:cNvSpPr txBox="1"/>
          <p:nvPr>
            <p:ph type="title" idx="1" hasCustomPrompt="1"/>
            <p:custDataLst>
              <p:tags r:id="rId4"/>
            </p:custDataLst>
          </p:nvPr>
        </p:nvSpPr>
        <p:spPr>
          <a:xfrm>
            <a:off x="4687253" y="2622967"/>
            <a:ext cx="6532245" cy="1233493"/>
          </a:xfrm>
        </p:spPr>
        <p:txBody>
          <a:bodyPr vert="horz" lIns="101600" tIns="38100" rIns="76200" bIns="381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sz="6600" b="1" i="0" u="none" strike="noStrike" kern="1200" cap="none" spc="3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单击添加标题</a:t>
            </a:r>
            <a:endParaRPr>
              <a:sym typeface="+mn-ea"/>
            </a:endParaRPr>
          </a:p>
        </p:txBody>
      </p:sp>
      <p:sp>
        <p:nvSpPr>
          <p:cNvPr id="5" name="Object 106"/>
          <p:cNvSpPr txBox="1"/>
          <p:nvPr>
            <p:ph type="body" idx="2" hasCustomPrompt="1"/>
            <p:custDataLst>
              <p:tags r:id="rId5"/>
            </p:custDataLst>
          </p:nvPr>
        </p:nvSpPr>
        <p:spPr>
          <a:xfrm>
            <a:off x="4687253" y="1404335"/>
            <a:ext cx="2433211" cy="980850"/>
          </a:xfrm>
        </p:spPr>
        <p:txBody>
          <a:bodyPr vert="horz" lIns="101600" tIns="0" rIns="8255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sz="5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202X</a:t>
            </a:r>
            <a:endParaRPr>
              <a:sym typeface="+mn-ea"/>
            </a:endParaRPr>
          </a:p>
        </p:txBody>
      </p:sp>
      <p:sp>
        <p:nvSpPr>
          <p:cNvPr id="6" name="Object 104"/>
          <p:cNvSpPr txBox="1"/>
          <p:nvPr>
            <p:ph type="body" idx="4" hasCustomPrompt="1"/>
            <p:custDataLst>
              <p:tags r:id="rId6"/>
            </p:custDataLst>
          </p:nvPr>
        </p:nvSpPr>
        <p:spPr>
          <a:xfrm>
            <a:off x="4808170" y="4297572"/>
            <a:ext cx="2068432" cy="466782"/>
          </a:xfrm>
        </p:spPr>
        <p:txBody>
          <a:bodyPr vert="horz" lIns="101600" tIns="0" rIns="82550" bIns="0" rtlCol="0" anchor="ctr" anchorCtr="0"/>
          <a:lstStyle>
            <a:lvl1pPr marL="0" marR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0" i="0" u="none" strike="noStrike" kern="1200" cap="none" spc="150" normalizeH="0" baseline="0" noProof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演讲人姓名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7" name="图片 6" descr="图片2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2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15153" y="1811319"/>
            <a:ext cx="3215156" cy="3235350"/>
          </a:xfrm>
          <a:prstGeom prst="rect">
            <a:avLst/>
          </a:prstGeom>
        </p:spPr>
      </p:pic>
      <p:pic>
        <p:nvPicPr>
          <p:cNvPr id="2" name="图片 1" descr="图片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pic>
        <p:nvPicPr>
          <p:cNvPr id="7" name="图片 6" descr="图片2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5"/>
          <p:cNvSpPr>
            <a:spLocks noGrp="1"/>
          </p:cNvSpPr>
          <p:nvPr>
            <p:ph type="ctrTitle" idx="2" hasCustomPrompt="1"/>
            <p:custDataLst>
              <p:tags r:id="rId8"/>
            </p:custDataLst>
          </p:nvPr>
        </p:nvSpPr>
        <p:spPr>
          <a:xfrm>
            <a:off x="4521871" y="3613741"/>
            <a:ext cx="6857365" cy="582930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3160" b="1" i="0" u="none" strike="noStrike" kern="1200" cap="none" spc="30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9" name="副标题 7"/>
          <p:cNvSpPr>
            <a:spLocks noGrp="1"/>
          </p:cNvSpPr>
          <p:nvPr>
            <p:ph type="subTitle" idx="3" hasCustomPrompt="1"/>
            <p:custDataLst>
              <p:tags r:id="rId9"/>
            </p:custDataLst>
          </p:nvPr>
        </p:nvSpPr>
        <p:spPr>
          <a:xfrm>
            <a:off x="4521871" y="4261441"/>
            <a:ext cx="6857365" cy="1669926"/>
          </a:xfrm>
        </p:spPr>
        <p:txBody>
          <a:bodyPr vert="horz" wrap="square" lIns="0" tIns="0" rIns="0" bIns="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dk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sz="1800" u="none" strike="noStrike" kern="1200" cap="none" spc="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7628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4522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8" name="图片 7" descr="图片2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10" name="图片 9" descr="图片2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2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36187" y="1234440"/>
            <a:ext cx="4361723" cy="4389120"/>
          </a:xfrm>
          <a:prstGeom prst="rect">
            <a:avLst/>
          </a:prstGeom>
        </p:spPr>
      </p:pic>
      <p:pic>
        <p:nvPicPr>
          <p:cNvPr id="6" name="图片 5" descr="图片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8" name="图片 7" descr="图片2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7" name="图片 6" descr="图片2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 descr="图片2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4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4"/>
          <p:cNvSpPr/>
          <p:nvPr>
            <p:ph type="body" idx="1" hasCustomPrompt="1"/>
            <p:custDataLst>
              <p:tags r:id="rId4"/>
            </p:custDataLst>
          </p:nvPr>
        </p:nvSpPr>
        <p:spPr>
          <a:xfrm>
            <a:off x="6604687" y="2463322"/>
            <a:ext cx="4825403" cy="640394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strike="noStrike" kern="1200" cap="none" spc="200" normalizeH="0" baseline="0" noProof="0" dirty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7" name="标题 5"/>
          <p:cNvSpPr/>
          <p:nvPr>
            <p:ph type="title" hasCustomPrompt="1"/>
            <p:custDataLst>
              <p:tags r:id="rId5"/>
            </p:custDataLst>
          </p:nvPr>
        </p:nvSpPr>
        <p:spPr>
          <a:xfrm>
            <a:off x="6604053" y="3256115"/>
            <a:ext cx="4826038" cy="1138555"/>
          </a:xfrm>
        </p:spPr>
        <p:txBody>
          <a:bodyPr vert="horz" wrap="square" lIns="0" tIns="0" rIns="0" bIns="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6600" b="1" i="0" u="none" strike="noStrike" kern="1200" cap="none" spc="700" normalizeH="0" baseline="0" noProof="0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 descr="图片2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294600" y="302400"/>
            <a:ext cx="11602796" cy="6253188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 descr="图片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4600" y="302400"/>
            <a:ext cx="720090" cy="720090"/>
          </a:xfrm>
          <a:prstGeom prst="rect">
            <a:avLst/>
          </a:prstGeom>
        </p:spPr>
      </p:pic>
      <p:pic>
        <p:nvPicPr>
          <p:cNvPr id="6" name="图片 5" descr="图片2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177310" y="58355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4827588" cy="6868795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 descr="图片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10800"/>
            <a:ext cx="720090" cy="720090"/>
          </a:xfrm>
          <a:prstGeom prst="rect">
            <a:avLst/>
          </a:prstGeom>
        </p:spPr>
      </p:pic>
      <p:pic>
        <p:nvPicPr>
          <p:cNvPr id="6" name="图片 5" descr="图片2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12189600" cy="2660396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 descr="图片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 descr="图片2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5029200"/>
            <a:ext cx="12189600" cy="182880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 descr="图片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 descr="图片2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71910" y="-5379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2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12189600" cy="91440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 descr="图片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69510" y="-10800"/>
            <a:ext cx="720090" cy="720090"/>
          </a:xfrm>
          <a:prstGeom prst="rect">
            <a:avLst/>
          </a:prstGeom>
        </p:spPr>
      </p:pic>
      <p:pic>
        <p:nvPicPr>
          <p:cNvPr id="6" name="图片 5" descr="图片2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3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4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959400"/>
            <a:ext cx="12189600" cy="4939195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 descr="图片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438461" y="5104461"/>
            <a:ext cx="1753527" cy="1753527"/>
          </a:xfrm>
          <a:prstGeom prst="rect">
            <a:avLst/>
          </a:prstGeom>
        </p:spPr>
      </p:pic>
      <p:pic>
        <p:nvPicPr>
          <p:cNvPr id="6" name="图片 5" descr="图片2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-10802"/>
            <a:ext cx="1753527" cy="17535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274320" y="321260"/>
            <a:ext cx="11683455" cy="393053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8" name="任意形状 8"/>
          <p:cNvSpPr/>
          <p:nvPr userDrawn="1">
            <p:custDataLst>
              <p:tags r:id="rId3"/>
            </p:custDataLst>
          </p:nvPr>
        </p:nvSpPr>
        <p:spPr>
          <a:xfrm>
            <a:off x="9490237" y="321259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99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9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261015" y="2411670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>
            <a:off x="9471025" y="6254750"/>
            <a:ext cx="180022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>
            <p:custDataLst>
              <p:tags r:id="rId6"/>
            </p:custDataLst>
          </p:nvPr>
        </p:nvSpPr>
        <p:spPr>
          <a:xfrm flipV="1">
            <a:off x="750570" y="6305550"/>
            <a:ext cx="71564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1555115" y="6306820"/>
            <a:ext cx="88900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>
            <p:custDataLst>
              <p:tags r:id="rId8"/>
            </p:custDataLst>
          </p:nvPr>
        </p:nvSpPr>
        <p:spPr>
          <a:xfrm>
            <a:off x="1731010" y="6306820"/>
            <a:ext cx="25336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883644" y="809127"/>
            <a:ext cx="9144000" cy="1896745"/>
          </a:xfrm>
        </p:spPr>
        <p:txBody>
          <a:bodyPr lIns="91440" tIns="45720" rIns="91440" bIns="0" anchor="b" anchorCtr="0">
            <a:normAutofit/>
          </a:bodyPr>
          <a:lstStyle>
            <a:lvl1pPr algn="l">
              <a:defRPr sz="6600" b="1" spc="600" baseline="0"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883643" y="3017520"/>
            <a:ext cx="9144000" cy="890270"/>
          </a:xfrm>
        </p:spPr>
        <p:txBody>
          <a:bodyPr lIns="91440" tIns="0" rIns="91440" bIns="4572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4"/>
            </p:custDataLst>
          </p:nvPr>
        </p:nvSpPr>
        <p:spPr>
          <a:xfrm>
            <a:off x="883644" y="5050433"/>
            <a:ext cx="3365430" cy="579657"/>
          </a:xfrm>
        </p:spPr>
        <p:txBody>
          <a:bodyPr lIns="91440" tIns="45720" rIns="91440" bIns="45720"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6474460"/>
            <a:ext cx="12249150" cy="3835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676775" y="2059757"/>
            <a:ext cx="6243774" cy="922021"/>
          </a:xfrm>
        </p:spPr>
        <p:txBody>
          <a:bodyPr lIns="91440" tIns="45720" rIns="91440" bIns="0" anchor="b" anchorCtr="0">
            <a:normAutofit/>
          </a:bodyPr>
          <a:lstStyle>
            <a:lvl1pPr>
              <a:defRPr sz="54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4676775" y="3102596"/>
            <a:ext cx="6243774" cy="1401006"/>
          </a:xfrm>
        </p:spPr>
        <p:txBody>
          <a:bodyPr lIns="91440" tIns="0" rIns="91440" bIns="45720">
            <a:normAutofit/>
          </a:bodyPr>
          <a:lstStyle>
            <a:lvl1pPr marL="0" indent="0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7628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4522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266065" y="313690"/>
            <a:ext cx="11683365" cy="5634990"/>
          </a:xfrm>
          <a:prstGeom prst="rect">
            <a:avLst/>
          </a:prstGeom>
          <a:solidFill>
            <a:schemeClr val="tx2"/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>
            <a:off x="1422400" y="4064000"/>
            <a:ext cx="5283200" cy="12700"/>
          </a:xfrm>
          <a:prstGeom prst="rect">
            <a:avLst/>
          </a:prstGeom>
          <a:solidFill>
            <a:schemeClr val="accent1">
              <a:lumMod val="5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形状 8"/>
          <p:cNvSpPr/>
          <p:nvPr userDrawn="1">
            <p:custDataLst>
              <p:tags r:id="rId4"/>
            </p:custDataLst>
          </p:nvPr>
        </p:nvSpPr>
        <p:spPr>
          <a:xfrm>
            <a:off x="9480712" y="313004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8" name="任意形状 9"/>
          <p:cNvSpPr/>
          <p:nvPr userDrawn="1">
            <p:custDataLst>
              <p:tags r:id="rId5"/>
            </p:custDataLst>
          </p:nvPr>
        </p:nvSpPr>
        <p:spPr>
          <a:xfrm rot="10800000">
            <a:off x="261015" y="4113028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99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320799" y="2376714"/>
            <a:ext cx="6653601" cy="1607337"/>
          </a:xfrm>
        </p:spPr>
        <p:txBody>
          <a:bodyPr vert="horz" lIns="91440" tIns="45720" rIns="9144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96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63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6200000">
            <a:off x="-21591" y="25773"/>
            <a:ext cx="1741805" cy="169862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10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0" y="5913755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3825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8" name="任意形状 9"/>
          <p:cNvSpPr/>
          <p:nvPr userDrawn="1">
            <p:custDataLst>
              <p:tags r:id="rId3"/>
            </p:custDataLst>
          </p:nvPr>
        </p:nvSpPr>
        <p:spPr>
          <a:xfrm rot="16200000">
            <a:off x="-18383" y="15240"/>
            <a:ext cx="1243965" cy="121348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4"/>
            </p:custDataLst>
          </p:nvPr>
        </p:nvSpPr>
        <p:spPr>
          <a:xfrm>
            <a:off x="10344785" y="0"/>
            <a:ext cx="1847215" cy="180149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3810" y="5029201"/>
            <a:ext cx="12192000" cy="1828799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10" name="任意形状 9"/>
          <p:cNvSpPr/>
          <p:nvPr userDrawn="1">
            <p:custDataLst>
              <p:tags r:id="rId3"/>
            </p:custDataLst>
          </p:nvPr>
        </p:nvSpPr>
        <p:spPr>
          <a:xfrm rot="10800000">
            <a:off x="3810" y="5905500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-3492"/>
            <a:ext cx="12192000" cy="914400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755" y="193040"/>
            <a:ext cx="11037570" cy="521335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274320" y="321260"/>
            <a:ext cx="11683455" cy="393053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8" name="任意形状 8"/>
          <p:cNvSpPr/>
          <p:nvPr userDrawn="1">
            <p:custDataLst>
              <p:tags r:id="rId3"/>
            </p:custDataLst>
          </p:nvPr>
        </p:nvSpPr>
        <p:spPr>
          <a:xfrm>
            <a:off x="9490237" y="321259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99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9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261015" y="2411670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>
            <a:off x="9471025" y="6254750"/>
            <a:ext cx="180022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>
            <p:custDataLst>
              <p:tags r:id="rId6"/>
            </p:custDataLst>
          </p:nvPr>
        </p:nvSpPr>
        <p:spPr>
          <a:xfrm flipV="1">
            <a:off x="750570" y="6305550"/>
            <a:ext cx="71564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1555115" y="6306820"/>
            <a:ext cx="88900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>
            <p:custDataLst>
              <p:tags r:id="rId8"/>
            </p:custDataLst>
          </p:nvPr>
        </p:nvSpPr>
        <p:spPr>
          <a:xfrm>
            <a:off x="1731010" y="6306820"/>
            <a:ext cx="25336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883644" y="809127"/>
            <a:ext cx="9144000" cy="1896745"/>
          </a:xfrm>
        </p:spPr>
        <p:txBody>
          <a:bodyPr lIns="91440" tIns="45720" rIns="91440" bIns="0" anchor="b" anchorCtr="0">
            <a:normAutofit/>
          </a:bodyPr>
          <a:lstStyle>
            <a:lvl1pPr algn="l">
              <a:defRPr sz="6600" b="1" spc="600" baseline="0"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883643" y="3017520"/>
            <a:ext cx="9144000" cy="890270"/>
          </a:xfrm>
        </p:spPr>
        <p:txBody>
          <a:bodyPr lIns="91440" tIns="0" rIns="91440" bIns="4572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4"/>
            </p:custDataLst>
          </p:nvPr>
        </p:nvSpPr>
        <p:spPr>
          <a:xfrm>
            <a:off x="883644" y="5050433"/>
            <a:ext cx="3365430" cy="579657"/>
          </a:xfrm>
        </p:spPr>
        <p:txBody>
          <a:bodyPr lIns="91440" tIns="45720" rIns="91440" bIns="45720"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6474460"/>
            <a:ext cx="12249150" cy="3835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676775" y="2059757"/>
            <a:ext cx="6243774" cy="922021"/>
          </a:xfrm>
        </p:spPr>
        <p:txBody>
          <a:bodyPr lIns="91440" tIns="45720" rIns="91440" bIns="0" anchor="b" anchorCtr="0">
            <a:normAutofit/>
          </a:bodyPr>
          <a:lstStyle>
            <a:lvl1pPr>
              <a:defRPr sz="54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4676775" y="3102596"/>
            <a:ext cx="6243774" cy="1401006"/>
          </a:xfrm>
        </p:spPr>
        <p:txBody>
          <a:bodyPr lIns="91440" tIns="0" rIns="91440" bIns="45720">
            <a:normAutofit/>
          </a:bodyPr>
          <a:lstStyle>
            <a:lvl1pPr marL="0" indent="0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7628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4522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266065" y="313690"/>
            <a:ext cx="11683365" cy="5634990"/>
          </a:xfrm>
          <a:prstGeom prst="rect">
            <a:avLst/>
          </a:prstGeom>
          <a:solidFill>
            <a:schemeClr val="tx2"/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>
            <a:off x="1422400" y="4064000"/>
            <a:ext cx="5283200" cy="12700"/>
          </a:xfrm>
          <a:prstGeom prst="rect">
            <a:avLst/>
          </a:prstGeom>
          <a:solidFill>
            <a:schemeClr val="accent1">
              <a:lumMod val="5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形状 8"/>
          <p:cNvSpPr/>
          <p:nvPr userDrawn="1">
            <p:custDataLst>
              <p:tags r:id="rId4"/>
            </p:custDataLst>
          </p:nvPr>
        </p:nvSpPr>
        <p:spPr>
          <a:xfrm>
            <a:off x="9480712" y="313004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8" name="任意形状 9"/>
          <p:cNvSpPr/>
          <p:nvPr userDrawn="1">
            <p:custDataLst>
              <p:tags r:id="rId5"/>
            </p:custDataLst>
          </p:nvPr>
        </p:nvSpPr>
        <p:spPr>
          <a:xfrm rot="10800000">
            <a:off x="261015" y="4113028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99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320799" y="2376714"/>
            <a:ext cx="6653601" cy="1607337"/>
          </a:xfrm>
        </p:spPr>
        <p:txBody>
          <a:bodyPr vert="horz" lIns="91440" tIns="45720" rIns="9144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96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63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6200000">
            <a:off x="-21591" y="25773"/>
            <a:ext cx="1741805" cy="169862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10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0" y="5913755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3825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8" name="任意形状 9"/>
          <p:cNvSpPr/>
          <p:nvPr userDrawn="1">
            <p:custDataLst>
              <p:tags r:id="rId3"/>
            </p:custDataLst>
          </p:nvPr>
        </p:nvSpPr>
        <p:spPr>
          <a:xfrm rot="16200000">
            <a:off x="-18383" y="15240"/>
            <a:ext cx="1243965" cy="121348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4"/>
            </p:custDataLst>
          </p:nvPr>
        </p:nvSpPr>
        <p:spPr>
          <a:xfrm>
            <a:off x="10344785" y="0"/>
            <a:ext cx="1847215" cy="180149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3810" y="5029201"/>
            <a:ext cx="12192000" cy="1828799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10" name="任意形状 9"/>
          <p:cNvSpPr/>
          <p:nvPr userDrawn="1">
            <p:custDataLst>
              <p:tags r:id="rId3"/>
            </p:custDataLst>
          </p:nvPr>
        </p:nvSpPr>
        <p:spPr>
          <a:xfrm rot="10800000">
            <a:off x="3810" y="5905500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-3492"/>
            <a:ext cx="12192000" cy="914400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755" y="193040"/>
            <a:ext cx="11037570" cy="521335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274320" y="321260"/>
            <a:ext cx="11683455" cy="393053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8" name="任意形状 8"/>
          <p:cNvSpPr/>
          <p:nvPr userDrawn="1">
            <p:custDataLst>
              <p:tags r:id="rId3"/>
            </p:custDataLst>
          </p:nvPr>
        </p:nvSpPr>
        <p:spPr>
          <a:xfrm>
            <a:off x="9490237" y="321259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99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9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261015" y="2411670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>
            <a:off x="9471025" y="6254750"/>
            <a:ext cx="180022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>
            <p:custDataLst>
              <p:tags r:id="rId6"/>
            </p:custDataLst>
          </p:nvPr>
        </p:nvSpPr>
        <p:spPr>
          <a:xfrm flipV="1">
            <a:off x="750570" y="6305550"/>
            <a:ext cx="71564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1555115" y="6306820"/>
            <a:ext cx="88900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>
            <p:custDataLst>
              <p:tags r:id="rId8"/>
            </p:custDataLst>
          </p:nvPr>
        </p:nvSpPr>
        <p:spPr>
          <a:xfrm>
            <a:off x="1731010" y="6306820"/>
            <a:ext cx="25336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883644" y="809127"/>
            <a:ext cx="9144000" cy="1896745"/>
          </a:xfrm>
        </p:spPr>
        <p:txBody>
          <a:bodyPr lIns="91440" tIns="45720" rIns="91440" bIns="0" anchor="b" anchorCtr="0">
            <a:normAutofit/>
          </a:bodyPr>
          <a:lstStyle>
            <a:lvl1pPr algn="l">
              <a:defRPr sz="6600" b="1" spc="600" baseline="0"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883643" y="3017520"/>
            <a:ext cx="9144000" cy="890270"/>
          </a:xfrm>
        </p:spPr>
        <p:txBody>
          <a:bodyPr lIns="91440" tIns="0" rIns="91440" bIns="4572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4"/>
            </p:custDataLst>
          </p:nvPr>
        </p:nvSpPr>
        <p:spPr>
          <a:xfrm>
            <a:off x="883644" y="5050433"/>
            <a:ext cx="3365430" cy="579657"/>
          </a:xfrm>
        </p:spPr>
        <p:txBody>
          <a:bodyPr lIns="91440" tIns="45720" rIns="91440" bIns="45720"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6474460"/>
            <a:ext cx="12249150" cy="3835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676775" y="2059757"/>
            <a:ext cx="6243774" cy="922021"/>
          </a:xfrm>
        </p:spPr>
        <p:txBody>
          <a:bodyPr lIns="91440" tIns="45720" rIns="91440" bIns="0" anchor="b" anchorCtr="0">
            <a:normAutofit/>
          </a:bodyPr>
          <a:lstStyle>
            <a:lvl1pPr>
              <a:defRPr sz="54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4676775" y="3102596"/>
            <a:ext cx="6243774" cy="1401006"/>
          </a:xfrm>
        </p:spPr>
        <p:txBody>
          <a:bodyPr lIns="91440" tIns="0" rIns="91440" bIns="45720">
            <a:normAutofit/>
          </a:bodyPr>
          <a:lstStyle>
            <a:lvl1pPr marL="0" indent="0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7628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4522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28.xml"/><Relationship Id="rId23" Type="http://schemas.openxmlformats.org/officeDocument/2006/relationships/tags" Target="../tags/tag127.xml"/><Relationship Id="rId22" Type="http://schemas.openxmlformats.org/officeDocument/2006/relationships/tags" Target="../tags/tag126.xml"/><Relationship Id="rId21" Type="http://schemas.openxmlformats.org/officeDocument/2006/relationships/tags" Target="../tags/tag125.xml"/><Relationship Id="rId20" Type="http://schemas.openxmlformats.org/officeDocument/2006/relationships/tags" Target="../tags/tag124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23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5" Type="http://schemas.openxmlformats.org/officeDocument/2006/relationships/theme" Target="../theme/theme2.xml"/><Relationship Id="rId24" Type="http://schemas.openxmlformats.org/officeDocument/2006/relationships/tags" Target="../tags/tag256.xml"/><Relationship Id="rId23" Type="http://schemas.openxmlformats.org/officeDocument/2006/relationships/tags" Target="../tags/tag255.xml"/><Relationship Id="rId22" Type="http://schemas.openxmlformats.org/officeDocument/2006/relationships/tags" Target="../tags/tag254.xml"/><Relationship Id="rId21" Type="http://schemas.openxmlformats.org/officeDocument/2006/relationships/tags" Target="../tags/tag253.xml"/><Relationship Id="rId20" Type="http://schemas.openxmlformats.org/officeDocument/2006/relationships/tags" Target="../tags/tag252.xml"/><Relationship Id="rId2" Type="http://schemas.openxmlformats.org/officeDocument/2006/relationships/slideLayout" Target="../slideLayouts/slideLayout20.xml"/><Relationship Id="rId19" Type="http://schemas.openxmlformats.org/officeDocument/2006/relationships/tags" Target="../tags/tag251.xml"/><Relationship Id="rId18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9.xml"/><Relationship Id="rId22" Type="http://schemas.openxmlformats.org/officeDocument/2006/relationships/theme" Target="../theme/theme3.xml"/><Relationship Id="rId21" Type="http://schemas.openxmlformats.org/officeDocument/2006/relationships/tags" Target="../tags/tag345.xml"/><Relationship Id="rId20" Type="http://schemas.openxmlformats.org/officeDocument/2006/relationships/tags" Target="../tags/tag344.xml"/><Relationship Id="rId2" Type="http://schemas.openxmlformats.org/officeDocument/2006/relationships/slideLayout" Target="../slideLayouts/slideLayout38.xml"/><Relationship Id="rId19" Type="http://schemas.openxmlformats.org/officeDocument/2006/relationships/tags" Target="../tags/tag343.xml"/><Relationship Id="rId18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7.xml"/><Relationship Id="rId25" Type="http://schemas.openxmlformats.org/officeDocument/2006/relationships/theme" Target="../theme/theme4.xml"/><Relationship Id="rId24" Type="http://schemas.openxmlformats.org/officeDocument/2006/relationships/tags" Target="../tags/tag473.xml"/><Relationship Id="rId23" Type="http://schemas.openxmlformats.org/officeDocument/2006/relationships/tags" Target="../tags/tag472.xml"/><Relationship Id="rId22" Type="http://schemas.openxmlformats.org/officeDocument/2006/relationships/tags" Target="../tags/tag471.xml"/><Relationship Id="rId21" Type="http://schemas.openxmlformats.org/officeDocument/2006/relationships/tags" Target="../tags/tag470.xml"/><Relationship Id="rId20" Type="http://schemas.openxmlformats.org/officeDocument/2006/relationships/tags" Target="../tags/tag469.xml"/><Relationship Id="rId2" Type="http://schemas.openxmlformats.org/officeDocument/2006/relationships/slideLayout" Target="../slideLayouts/slideLayout56.xml"/><Relationship Id="rId19" Type="http://schemas.openxmlformats.org/officeDocument/2006/relationships/tags" Target="../tags/tag468.xml"/><Relationship Id="rId18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1.xml"/><Relationship Id="rId8" Type="http://schemas.openxmlformats.org/officeDocument/2006/relationships/slideLayout" Target="../slideLayouts/slideLayout80.xml"/><Relationship Id="rId7" Type="http://schemas.openxmlformats.org/officeDocument/2006/relationships/slideLayout" Target="../slideLayouts/slideLayout79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5.xml"/><Relationship Id="rId25" Type="http://schemas.openxmlformats.org/officeDocument/2006/relationships/theme" Target="../theme/theme5.xml"/><Relationship Id="rId24" Type="http://schemas.openxmlformats.org/officeDocument/2006/relationships/tags" Target="../tags/tag601.xml"/><Relationship Id="rId23" Type="http://schemas.openxmlformats.org/officeDocument/2006/relationships/tags" Target="../tags/tag600.xml"/><Relationship Id="rId22" Type="http://schemas.openxmlformats.org/officeDocument/2006/relationships/tags" Target="../tags/tag599.xml"/><Relationship Id="rId21" Type="http://schemas.openxmlformats.org/officeDocument/2006/relationships/tags" Target="../tags/tag598.xml"/><Relationship Id="rId20" Type="http://schemas.openxmlformats.org/officeDocument/2006/relationships/tags" Target="../tags/tag597.xml"/><Relationship Id="rId2" Type="http://schemas.openxmlformats.org/officeDocument/2006/relationships/slideLayout" Target="../slideLayouts/slideLayout74.xml"/><Relationship Id="rId19" Type="http://schemas.openxmlformats.org/officeDocument/2006/relationships/tags" Target="../tags/tag596.xml"/><Relationship Id="rId18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9.xml"/><Relationship Id="rId8" Type="http://schemas.openxmlformats.org/officeDocument/2006/relationships/slideLayout" Target="../slideLayouts/slideLayout98.xml"/><Relationship Id="rId7" Type="http://schemas.openxmlformats.org/officeDocument/2006/relationships/slideLayout" Target="../slideLayouts/slideLayout97.xml"/><Relationship Id="rId6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4.xml"/><Relationship Id="rId3" Type="http://schemas.openxmlformats.org/officeDocument/2006/relationships/slideLayout" Target="../slideLayouts/slideLayout93.xml"/><Relationship Id="rId25" Type="http://schemas.openxmlformats.org/officeDocument/2006/relationships/theme" Target="../theme/theme6.xml"/><Relationship Id="rId24" Type="http://schemas.openxmlformats.org/officeDocument/2006/relationships/tags" Target="../tags/tag729.xml"/><Relationship Id="rId23" Type="http://schemas.openxmlformats.org/officeDocument/2006/relationships/tags" Target="../tags/tag728.xml"/><Relationship Id="rId22" Type="http://schemas.openxmlformats.org/officeDocument/2006/relationships/tags" Target="../tags/tag727.xml"/><Relationship Id="rId21" Type="http://schemas.openxmlformats.org/officeDocument/2006/relationships/tags" Target="../tags/tag726.xml"/><Relationship Id="rId20" Type="http://schemas.openxmlformats.org/officeDocument/2006/relationships/tags" Target="../tags/tag725.xml"/><Relationship Id="rId2" Type="http://schemas.openxmlformats.org/officeDocument/2006/relationships/slideLayout" Target="../slideLayouts/slideLayout92.xml"/><Relationship Id="rId19" Type="http://schemas.openxmlformats.org/officeDocument/2006/relationships/tags" Target="../tags/tag724.xml"/><Relationship Id="rId18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1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1.xml"/><Relationship Id="rId25" Type="http://schemas.openxmlformats.org/officeDocument/2006/relationships/theme" Target="../theme/theme7.xml"/><Relationship Id="rId24" Type="http://schemas.openxmlformats.org/officeDocument/2006/relationships/tags" Target="../tags/tag857.xml"/><Relationship Id="rId23" Type="http://schemas.openxmlformats.org/officeDocument/2006/relationships/tags" Target="../tags/tag856.xml"/><Relationship Id="rId22" Type="http://schemas.openxmlformats.org/officeDocument/2006/relationships/tags" Target="../tags/tag855.xml"/><Relationship Id="rId21" Type="http://schemas.openxmlformats.org/officeDocument/2006/relationships/tags" Target="../tags/tag854.xml"/><Relationship Id="rId20" Type="http://schemas.openxmlformats.org/officeDocument/2006/relationships/tags" Target="../tags/tag853.xml"/><Relationship Id="rId2" Type="http://schemas.openxmlformats.org/officeDocument/2006/relationships/slideLayout" Target="../slideLayouts/slideLayout110.xml"/><Relationship Id="rId19" Type="http://schemas.openxmlformats.org/officeDocument/2006/relationships/tags" Target="../tags/tag852.xml"/><Relationship Id="rId18" Type="http://schemas.openxmlformats.org/officeDocument/2006/relationships/slideLayout" Target="../slideLayouts/slideLayout126.xml"/><Relationship Id="rId17" Type="http://schemas.openxmlformats.org/officeDocument/2006/relationships/slideLayout" Target="../slideLayouts/slideLayout125.xml"/><Relationship Id="rId16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09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5.xml"/><Relationship Id="rId8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9.xml"/><Relationship Id="rId25" Type="http://schemas.openxmlformats.org/officeDocument/2006/relationships/theme" Target="../theme/theme8.xml"/><Relationship Id="rId24" Type="http://schemas.openxmlformats.org/officeDocument/2006/relationships/tags" Target="../tags/tag985.xml"/><Relationship Id="rId23" Type="http://schemas.openxmlformats.org/officeDocument/2006/relationships/tags" Target="../tags/tag984.xml"/><Relationship Id="rId22" Type="http://schemas.openxmlformats.org/officeDocument/2006/relationships/tags" Target="../tags/tag983.xml"/><Relationship Id="rId21" Type="http://schemas.openxmlformats.org/officeDocument/2006/relationships/tags" Target="../tags/tag982.xml"/><Relationship Id="rId20" Type="http://schemas.openxmlformats.org/officeDocument/2006/relationships/tags" Target="../tags/tag981.xml"/><Relationship Id="rId2" Type="http://schemas.openxmlformats.org/officeDocument/2006/relationships/slideLayout" Target="../slideLayouts/slideLayout128.xml"/><Relationship Id="rId19" Type="http://schemas.openxmlformats.org/officeDocument/2006/relationships/tags" Target="../tags/tag980.xml"/><Relationship Id="rId18" Type="http://schemas.openxmlformats.org/officeDocument/2006/relationships/slideLayout" Target="../slideLayouts/slideLayout144.xml"/><Relationship Id="rId17" Type="http://schemas.openxmlformats.org/officeDocument/2006/relationships/slideLayout" Target="../slideLayouts/slideLayout143.xml"/><Relationship Id="rId16" Type="http://schemas.openxmlformats.org/officeDocument/2006/relationships/slideLayout" Target="../slideLayouts/slideLayout142.xml"/><Relationship Id="rId15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27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3.xml"/><Relationship Id="rId8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7.xml"/><Relationship Id="rId25" Type="http://schemas.openxmlformats.org/officeDocument/2006/relationships/theme" Target="../theme/theme9.xml"/><Relationship Id="rId24" Type="http://schemas.openxmlformats.org/officeDocument/2006/relationships/tags" Target="../tags/tag1113.xml"/><Relationship Id="rId23" Type="http://schemas.openxmlformats.org/officeDocument/2006/relationships/tags" Target="../tags/tag1112.xml"/><Relationship Id="rId22" Type="http://schemas.openxmlformats.org/officeDocument/2006/relationships/tags" Target="../tags/tag1111.xml"/><Relationship Id="rId21" Type="http://schemas.openxmlformats.org/officeDocument/2006/relationships/tags" Target="../tags/tag1110.xml"/><Relationship Id="rId20" Type="http://schemas.openxmlformats.org/officeDocument/2006/relationships/tags" Target="../tags/tag1109.xml"/><Relationship Id="rId2" Type="http://schemas.openxmlformats.org/officeDocument/2006/relationships/slideLayout" Target="../slideLayouts/slideLayout146.xml"/><Relationship Id="rId19" Type="http://schemas.openxmlformats.org/officeDocument/2006/relationships/tags" Target="../tags/tag1108.xml"/><Relationship Id="rId18" Type="http://schemas.openxmlformats.org/officeDocument/2006/relationships/slideLayout" Target="../slideLayouts/slideLayout162.xml"/><Relationship Id="rId17" Type="http://schemas.openxmlformats.org/officeDocument/2006/relationships/slideLayout" Target="../slideLayouts/slideLayout161.xml"/><Relationship Id="rId16" Type="http://schemas.openxmlformats.org/officeDocument/2006/relationships/slideLayout" Target="../slideLayouts/slideLayout160.xml"/><Relationship Id="rId15" Type="http://schemas.openxmlformats.org/officeDocument/2006/relationships/slideLayout" Target="../slideLayouts/slideLayout159.xml"/><Relationship Id="rId14" Type="http://schemas.openxmlformats.org/officeDocument/2006/relationships/slideLayout" Target="../slideLayouts/slideLayout158.xml"/><Relationship Id="rId13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accent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accent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accent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accent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accent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0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accent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accent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  <p:sldLayoutId id="214748381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accent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7.xml"/><Relationship Id="rId4" Type="http://schemas.openxmlformats.org/officeDocument/2006/relationships/tags" Target="../tags/tag1116.xml"/><Relationship Id="rId3" Type="http://schemas.openxmlformats.org/officeDocument/2006/relationships/image" Target="../media/image6.jpeg"/><Relationship Id="rId2" Type="http://schemas.openxmlformats.org/officeDocument/2006/relationships/tags" Target="../tags/tag1115.xml"/><Relationship Id="rId1" Type="http://schemas.openxmlformats.org/officeDocument/2006/relationships/tags" Target="../tags/tag1114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1.xml"/><Relationship Id="rId8" Type="http://schemas.openxmlformats.org/officeDocument/2006/relationships/tags" Target="../tags/tag1209.xml"/><Relationship Id="rId7" Type="http://schemas.openxmlformats.org/officeDocument/2006/relationships/image" Target="../media/image6.jpeg"/><Relationship Id="rId6" Type="http://schemas.openxmlformats.org/officeDocument/2006/relationships/tags" Target="../tags/tag1208.xml"/><Relationship Id="rId5" Type="http://schemas.openxmlformats.org/officeDocument/2006/relationships/tags" Target="../tags/tag1207.xml"/><Relationship Id="rId4" Type="http://schemas.openxmlformats.org/officeDocument/2006/relationships/tags" Target="../tags/tag1206.xml"/><Relationship Id="rId3" Type="http://schemas.openxmlformats.org/officeDocument/2006/relationships/tags" Target="../tags/tag1205.xml"/><Relationship Id="rId2" Type="http://schemas.openxmlformats.org/officeDocument/2006/relationships/tags" Target="../tags/tag1204.xml"/><Relationship Id="rId1" Type="http://schemas.openxmlformats.org/officeDocument/2006/relationships/tags" Target="../tags/tag1203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217.xml"/><Relationship Id="rId8" Type="http://schemas.openxmlformats.org/officeDocument/2006/relationships/tags" Target="../tags/tag1216.xml"/><Relationship Id="rId7" Type="http://schemas.openxmlformats.org/officeDocument/2006/relationships/tags" Target="../tags/tag1215.xml"/><Relationship Id="rId6" Type="http://schemas.openxmlformats.org/officeDocument/2006/relationships/tags" Target="../tags/tag1214.xml"/><Relationship Id="rId5" Type="http://schemas.openxmlformats.org/officeDocument/2006/relationships/tags" Target="../tags/tag1213.xml"/><Relationship Id="rId4" Type="http://schemas.openxmlformats.org/officeDocument/2006/relationships/image" Target="../media/image8.jpeg"/><Relationship Id="rId3" Type="http://schemas.openxmlformats.org/officeDocument/2006/relationships/tags" Target="../tags/tag1212.xml"/><Relationship Id="rId2" Type="http://schemas.openxmlformats.org/officeDocument/2006/relationships/tags" Target="../tags/tag1211.xml"/><Relationship Id="rId18" Type="http://schemas.openxmlformats.org/officeDocument/2006/relationships/slideLayout" Target="../slideLayouts/slideLayout97.xml"/><Relationship Id="rId17" Type="http://schemas.openxmlformats.org/officeDocument/2006/relationships/tags" Target="../tags/tag1224.xml"/><Relationship Id="rId16" Type="http://schemas.openxmlformats.org/officeDocument/2006/relationships/image" Target="../media/image6.jpeg"/><Relationship Id="rId15" Type="http://schemas.openxmlformats.org/officeDocument/2006/relationships/tags" Target="../tags/tag1223.xml"/><Relationship Id="rId14" Type="http://schemas.openxmlformats.org/officeDocument/2006/relationships/tags" Target="../tags/tag1222.xml"/><Relationship Id="rId13" Type="http://schemas.openxmlformats.org/officeDocument/2006/relationships/tags" Target="../tags/tag1221.xml"/><Relationship Id="rId12" Type="http://schemas.openxmlformats.org/officeDocument/2006/relationships/tags" Target="../tags/tag1220.xml"/><Relationship Id="rId11" Type="http://schemas.openxmlformats.org/officeDocument/2006/relationships/tags" Target="../tags/tag1219.xml"/><Relationship Id="rId10" Type="http://schemas.openxmlformats.org/officeDocument/2006/relationships/tags" Target="../tags/tag1218.xml"/><Relationship Id="rId1" Type="http://schemas.openxmlformats.org/officeDocument/2006/relationships/tags" Target="../tags/tag1210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233.xml"/><Relationship Id="rId8" Type="http://schemas.openxmlformats.org/officeDocument/2006/relationships/tags" Target="../tags/tag1232.xml"/><Relationship Id="rId7" Type="http://schemas.openxmlformats.org/officeDocument/2006/relationships/tags" Target="../tags/tag1231.xml"/><Relationship Id="rId6" Type="http://schemas.openxmlformats.org/officeDocument/2006/relationships/tags" Target="../tags/tag1230.xml"/><Relationship Id="rId5" Type="http://schemas.openxmlformats.org/officeDocument/2006/relationships/tags" Target="../tags/tag1229.xml"/><Relationship Id="rId4" Type="http://schemas.openxmlformats.org/officeDocument/2006/relationships/tags" Target="../tags/tag1228.xml"/><Relationship Id="rId3" Type="http://schemas.openxmlformats.org/officeDocument/2006/relationships/tags" Target="../tags/tag1227.xml"/><Relationship Id="rId2" Type="http://schemas.openxmlformats.org/officeDocument/2006/relationships/tags" Target="../tags/tag1226.xml"/><Relationship Id="rId18" Type="http://schemas.openxmlformats.org/officeDocument/2006/relationships/slideLayout" Target="../slideLayouts/slideLayout115.xml"/><Relationship Id="rId17" Type="http://schemas.openxmlformats.org/officeDocument/2006/relationships/tags" Target="../tags/tag1240.xml"/><Relationship Id="rId16" Type="http://schemas.openxmlformats.org/officeDocument/2006/relationships/image" Target="../media/image6.jpeg"/><Relationship Id="rId15" Type="http://schemas.openxmlformats.org/officeDocument/2006/relationships/tags" Target="../tags/tag1239.xml"/><Relationship Id="rId14" Type="http://schemas.openxmlformats.org/officeDocument/2006/relationships/tags" Target="../tags/tag1238.xml"/><Relationship Id="rId13" Type="http://schemas.openxmlformats.org/officeDocument/2006/relationships/tags" Target="../tags/tag1237.xml"/><Relationship Id="rId12" Type="http://schemas.openxmlformats.org/officeDocument/2006/relationships/tags" Target="../tags/tag1236.xml"/><Relationship Id="rId11" Type="http://schemas.openxmlformats.org/officeDocument/2006/relationships/tags" Target="../tags/tag1235.xml"/><Relationship Id="rId10" Type="http://schemas.openxmlformats.org/officeDocument/2006/relationships/tags" Target="../tags/tag1234.xml"/><Relationship Id="rId1" Type="http://schemas.openxmlformats.org/officeDocument/2006/relationships/tags" Target="../tags/tag1225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7.xml"/><Relationship Id="rId4" Type="http://schemas.openxmlformats.org/officeDocument/2006/relationships/tags" Target="../tags/tag1243.xml"/><Relationship Id="rId3" Type="http://schemas.openxmlformats.org/officeDocument/2006/relationships/image" Target="../media/image6.jpeg"/><Relationship Id="rId2" Type="http://schemas.openxmlformats.org/officeDocument/2006/relationships/tags" Target="../tags/tag1242.xml"/><Relationship Id="rId1" Type="http://schemas.openxmlformats.org/officeDocument/2006/relationships/tags" Target="../tags/tag1241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7.xml"/><Relationship Id="rId4" Type="http://schemas.openxmlformats.org/officeDocument/2006/relationships/tags" Target="../tags/tag1246.xml"/><Relationship Id="rId3" Type="http://schemas.openxmlformats.org/officeDocument/2006/relationships/image" Target="../media/image6.jpeg"/><Relationship Id="rId2" Type="http://schemas.openxmlformats.org/officeDocument/2006/relationships/tags" Target="../tags/tag1245.xml"/><Relationship Id="rId1" Type="http://schemas.openxmlformats.org/officeDocument/2006/relationships/tags" Target="../tags/tag124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7" Type="http://schemas.openxmlformats.org/officeDocument/2006/relationships/tags" Target="../tags/tag1122.xml"/><Relationship Id="rId6" Type="http://schemas.openxmlformats.org/officeDocument/2006/relationships/image" Target="../media/image6.jpeg"/><Relationship Id="rId5" Type="http://schemas.openxmlformats.org/officeDocument/2006/relationships/tags" Target="../tags/tag1121.xml"/><Relationship Id="rId4" Type="http://schemas.openxmlformats.org/officeDocument/2006/relationships/tags" Target="../tags/tag1120.xml"/><Relationship Id="rId3" Type="http://schemas.openxmlformats.org/officeDocument/2006/relationships/tags" Target="../tags/tag1119.xml"/><Relationship Id="rId2" Type="http://schemas.openxmlformats.org/officeDocument/2006/relationships/tags" Target="../tags/tag1118.xml"/><Relationship Id="rId1" Type="http://schemas.openxmlformats.org/officeDocument/2006/relationships/tags" Target="../tags/tag1117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51.xml"/><Relationship Id="rId6" Type="http://schemas.openxmlformats.org/officeDocument/2006/relationships/tags" Target="../tags/tag1127.xml"/><Relationship Id="rId5" Type="http://schemas.openxmlformats.org/officeDocument/2006/relationships/tags" Target="../tags/tag1126.xml"/><Relationship Id="rId4" Type="http://schemas.openxmlformats.org/officeDocument/2006/relationships/image" Target="../media/image7.jpeg"/><Relationship Id="rId3" Type="http://schemas.openxmlformats.org/officeDocument/2006/relationships/tags" Target="../tags/tag1125.xml"/><Relationship Id="rId2" Type="http://schemas.openxmlformats.org/officeDocument/2006/relationships/tags" Target="../tags/tag1124.xml"/><Relationship Id="rId1" Type="http://schemas.openxmlformats.org/officeDocument/2006/relationships/tags" Target="../tags/tag1123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1.xml"/><Relationship Id="rId4" Type="http://schemas.openxmlformats.org/officeDocument/2006/relationships/tags" Target="../tags/tag1131.xml"/><Relationship Id="rId3" Type="http://schemas.openxmlformats.org/officeDocument/2006/relationships/tags" Target="../tags/tag1130.xml"/><Relationship Id="rId2" Type="http://schemas.openxmlformats.org/officeDocument/2006/relationships/tags" Target="../tags/tag1129.xml"/><Relationship Id="rId1" Type="http://schemas.openxmlformats.org/officeDocument/2006/relationships/tags" Target="../tags/tag1128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3.xml"/><Relationship Id="rId5" Type="http://schemas.openxmlformats.org/officeDocument/2006/relationships/tags" Target="../tags/tag1135.xml"/><Relationship Id="rId4" Type="http://schemas.openxmlformats.org/officeDocument/2006/relationships/image" Target="../media/image7.jpeg"/><Relationship Id="rId3" Type="http://schemas.openxmlformats.org/officeDocument/2006/relationships/tags" Target="../tags/tag1134.xml"/><Relationship Id="rId2" Type="http://schemas.openxmlformats.org/officeDocument/2006/relationships/tags" Target="../tags/tag1133.xml"/><Relationship Id="rId1" Type="http://schemas.openxmlformats.org/officeDocument/2006/relationships/tags" Target="../tags/tag1132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51.xml"/><Relationship Id="rId6" Type="http://schemas.openxmlformats.org/officeDocument/2006/relationships/tags" Target="../tags/tag1140.xml"/><Relationship Id="rId5" Type="http://schemas.openxmlformats.org/officeDocument/2006/relationships/tags" Target="../tags/tag1139.xml"/><Relationship Id="rId4" Type="http://schemas.openxmlformats.org/officeDocument/2006/relationships/image" Target="../media/image7.jpeg"/><Relationship Id="rId3" Type="http://schemas.openxmlformats.org/officeDocument/2006/relationships/tags" Target="../tags/tag1138.xml"/><Relationship Id="rId2" Type="http://schemas.openxmlformats.org/officeDocument/2006/relationships/tags" Target="../tags/tag1137.xml"/><Relationship Id="rId1" Type="http://schemas.openxmlformats.org/officeDocument/2006/relationships/tags" Target="../tags/tag113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149.xml"/><Relationship Id="rId8" Type="http://schemas.openxmlformats.org/officeDocument/2006/relationships/tags" Target="../tags/tag1148.xml"/><Relationship Id="rId7" Type="http://schemas.openxmlformats.org/officeDocument/2006/relationships/tags" Target="../tags/tag1147.xml"/><Relationship Id="rId6" Type="http://schemas.openxmlformats.org/officeDocument/2006/relationships/tags" Target="../tags/tag1146.xml"/><Relationship Id="rId5" Type="http://schemas.openxmlformats.org/officeDocument/2006/relationships/tags" Target="../tags/tag1145.xml"/><Relationship Id="rId4" Type="http://schemas.openxmlformats.org/officeDocument/2006/relationships/tags" Target="../tags/tag1144.xml"/><Relationship Id="rId3" Type="http://schemas.openxmlformats.org/officeDocument/2006/relationships/tags" Target="../tags/tag1143.xml"/><Relationship Id="rId2" Type="http://schemas.openxmlformats.org/officeDocument/2006/relationships/tags" Target="../tags/tag1142.xml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1155.xml"/><Relationship Id="rId15" Type="http://schemas.openxmlformats.org/officeDocument/2006/relationships/image" Target="../media/image6.jpeg"/><Relationship Id="rId14" Type="http://schemas.openxmlformats.org/officeDocument/2006/relationships/tags" Target="../tags/tag1154.xml"/><Relationship Id="rId13" Type="http://schemas.openxmlformats.org/officeDocument/2006/relationships/tags" Target="../tags/tag1153.xml"/><Relationship Id="rId12" Type="http://schemas.openxmlformats.org/officeDocument/2006/relationships/tags" Target="../tags/tag1152.xml"/><Relationship Id="rId11" Type="http://schemas.openxmlformats.org/officeDocument/2006/relationships/tags" Target="../tags/tag1151.xml"/><Relationship Id="rId10" Type="http://schemas.openxmlformats.org/officeDocument/2006/relationships/tags" Target="../tags/tag1150.xml"/><Relationship Id="rId1" Type="http://schemas.openxmlformats.org/officeDocument/2006/relationships/tags" Target="../tags/tag114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164.xml"/><Relationship Id="rId8" Type="http://schemas.openxmlformats.org/officeDocument/2006/relationships/tags" Target="../tags/tag1163.xml"/><Relationship Id="rId7" Type="http://schemas.openxmlformats.org/officeDocument/2006/relationships/tags" Target="../tags/tag1162.xml"/><Relationship Id="rId6" Type="http://schemas.openxmlformats.org/officeDocument/2006/relationships/tags" Target="../tags/tag1161.xml"/><Relationship Id="rId5" Type="http://schemas.openxmlformats.org/officeDocument/2006/relationships/tags" Target="../tags/tag1160.xml"/><Relationship Id="rId40" Type="http://schemas.openxmlformats.org/officeDocument/2006/relationships/slideLayout" Target="../slideLayouts/slideLayout25.xml"/><Relationship Id="rId4" Type="http://schemas.openxmlformats.org/officeDocument/2006/relationships/tags" Target="../tags/tag1159.xml"/><Relationship Id="rId39" Type="http://schemas.openxmlformats.org/officeDocument/2006/relationships/tags" Target="../tags/tag1193.xml"/><Relationship Id="rId38" Type="http://schemas.openxmlformats.org/officeDocument/2006/relationships/tags" Target="../tags/tag1192.xml"/><Relationship Id="rId37" Type="http://schemas.openxmlformats.org/officeDocument/2006/relationships/tags" Target="../tags/tag1191.xml"/><Relationship Id="rId36" Type="http://schemas.openxmlformats.org/officeDocument/2006/relationships/image" Target="../media/image6.jpeg"/><Relationship Id="rId35" Type="http://schemas.openxmlformats.org/officeDocument/2006/relationships/tags" Target="../tags/tag1190.xml"/><Relationship Id="rId34" Type="http://schemas.openxmlformats.org/officeDocument/2006/relationships/tags" Target="../tags/tag1189.xml"/><Relationship Id="rId33" Type="http://schemas.openxmlformats.org/officeDocument/2006/relationships/tags" Target="../tags/tag1188.xml"/><Relationship Id="rId32" Type="http://schemas.openxmlformats.org/officeDocument/2006/relationships/tags" Target="../tags/tag1187.xml"/><Relationship Id="rId31" Type="http://schemas.openxmlformats.org/officeDocument/2006/relationships/tags" Target="../tags/tag1186.xml"/><Relationship Id="rId30" Type="http://schemas.openxmlformats.org/officeDocument/2006/relationships/tags" Target="../tags/tag1185.xml"/><Relationship Id="rId3" Type="http://schemas.openxmlformats.org/officeDocument/2006/relationships/tags" Target="../tags/tag1158.xml"/><Relationship Id="rId29" Type="http://schemas.openxmlformats.org/officeDocument/2006/relationships/tags" Target="../tags/tag1184.xml"/><Relationship Id="rId28" Type="http://schemas.openxmlformats.org/officeDocument/2006/relationships/tags" Target="../tags/tag1183.xml"/><Relationship Id="rId27" Type="http://schemas.openxmlformats.org/officeDocument/2006/relationships/tags" Target="../tags/tag1182.xml"/><Relationship Id="rId26" Type="http://schemas.openxmlformats.org/officeDocument/2006/relationships/tags" Target="../tags/tag1181.xml"/><Relationship Id="rId25" Type="http://schemas.openxmlformats.org/officeDocument/2006/relationships/tags" Target="../tags/tag1180.xml"/><Relationship Id="rId24" Type="http://schemas.openxmlformats.org/officeDocument/2006/relationships/tags" Target="../tags/tag1179.xml"/><Relationship Id="rId23" Type="http://schemas.openxmlformats.org/officeDocument/2006/relationships/tags" Target="../tags/tag1178.xml"/><Relationship Id="rId22" Type="http://schemas.openxmlformats.org/officeDocument/2006/relationships/tags" Target="../tags/tag1177.xml"/><Relationship Id="rId21" Type="http://schemas.openxmlformats.org/officeDocument/2006/relationships/tags" Target="../tags/tag1176.xml"/><Relationship Id="rId20" Type="http://schemas.openxmlformats.org/officeDocument/2006/relationships/tags" Target="../tags/tag1175.xml"/><Relationship Id="rId2" Type="http://schemas.openxmlformats.org/officeDocument/2006/relationships/tags" Target="../tags/tag1157.xml"/><Relationship Id="rId19" Type="http://schemas.openxmlformats.org/officeDocument/2006/relationships/tags" Target="../tags/tag1174.xml"/><Relationship Id="rId18" Type="http://schemas.openxmlformats.org/officeDocument/2006/relationships/tags" Target="../tags/tag1173.xml"/><Relationship Id="rId17" Type="http://schemas.openxmlformats.org/officeDocument/2006/relationships/tags" Target="../tags/tag1172.xml"/><Relationship Id="rId16" Type="http://schemas.openxmlformats.org/officeDocument/2006/relationships/tags" Target="../tags/tag1171.xml"/><Relationship Id="rId15" Type="http://schemas.openxmlformats.org/officeDocument/2006/relationships/tags" Target="../tags/tag1170.xml"/><Relationship Id="rId14" Type="http://schemas.openxmlformats.org/officeDocument/2006/relationships/tags" Target="../tags/tag1169.xml"/><Relationship Id="rId13" Type="http://schemas.openxmlformats.org/officeDocument/2006/relationships/tags" Target="../tags/tag1168.xml"/><Relationship Id="rId12" Type="http://schemas.openxmlformats.org/officeDocument/2006/relationships/tags" Target="../tags/tag1167.xml"/><Relationship Id="rId11" Type="http://schemas.openxmlformats.org/officeDocument/2006/relationships/tags" Target="../tags/tag1166.xml"/><Relationship Id="rId10" Type="http://schemas.openxmlformats.org/officeDocument/2006/relationships/tags" Target="../tags/tag1165.xml"/><Relationship Id="rId1" Type="http://schemas.openxmlformats.org/officeDocument/2006/relationships/tags" Target="../tags/tag1156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jpeg"/><Relationship Id="rId8" Type="http://schemas.openxmlformats.org/officeDocument/2006/relationships/tags" Target="../tags/tag1201.xml"/><Relationship Id="rId7" Type="http://schemas.openxmlformats.org/officeDocument/2006/relationships/tags" Target="../tags/tag1200.xml"/><Relationship Id="rId6" Type="http://schemas.openxmlformats.org/officeDocument/2006/relationships/tags" Target="../tags/tag1199.xml"/><Relationship Id="rId5" Type="http://schemas.openxmlformats.org/officeDocument/2006/relationships/tags" Target="../tags/tag1198.xml"/><Relationship Id="rId4" Type="http://schemas.openxmlformats.org/officeDocument/2006/relationships/tags" Target="../tags/tag1197.xml"/><Relationship Id="rId3" Type="http://schemas.openxmlformats.org/officeDocument/2006/relationships/tags" Target="../tags/tag1196.xml"/><Relationship Id="rId2" Type="http://schemas.openxmlformats.org/officeDocument/2006/relationships/tags" Target="../tags/tag1195.xml"/><Relationship Id="rId11" Type="http://schemas.openxmlformats.org/officeDocument/2006/relationships/slideLayout" Target="../slideLayouts/slideLayout79.xml"/><Relationship Id="rId10" Type="http://schemas.openxmlformats.org/officeDocument/2006/relationships/tags" Target="../tags/tag1202.xml"/><Relationship Id="rId1" Type="http://schemas.openxmlformats.org/officeDocument/2006/relationships/tags" Target="../tags/tag11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Object 105"/>
          <p:cNvSpPr txBox="1"/>
          <p:nvPr>
            <p:custDataLst>
              <p:tags r:id="rId1"/>
            </p:custDataLst>
          </p:nvPr>
        </p:nvSpPr>
        <p:spPr>
          <a:xfrm>
            <a:off x="4072573" y="2622967"/>
            <a:ext cx="6532245" cy="1233493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zh-CN" sz="9600" b="1" i="0" spc="32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欢</a:t>
            </a:r>
            <a:r>
              <a:rPr lang="en-US" altLang="zh-CN" sz="9600" b="1" i="0" spc="32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r>
              <a:rPr lang="zh-CN" altLang="zh-CN" sz="9600" b="1" i="0" spc="32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迎</a:t>
            </a:r>
            <a:r>
              <a:rPr lang="en-US" altLang="zh-CN" sz="9600" b="1" i="0" spc="32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r>
              <a:rPr lang="zh-CN" altLang="zh-CN" sz="9600" b="1" i="0" spc="32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家</a:t>
            </a:r>
            <a:r>
              <a:rPr lang="en-US" altLang="zh-CN" sz="9600" b="1" i="0" spc="32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r>
              <a:rPr lang="zh-CN" altLang="zh-CN" sz="9600" b="1" i="0" spc="32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长</a:t>
            </a:r>
            <a:endParaRPr lang="zh-CN" altLang="zh-CN" sz="9600" b="1" i="0" spc="320">
              <a:solidFill>
                <a:schemeClr val="accent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6" name="图片 5" descr="首师附学校logo学校标志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95580" y="85725"/>
            <a:ext cx="1979295" cy="1979295"/>
          </a:xfrm>
          <a:prstGeom prst="ellipse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" name="矩形 8"/>
          <p:cNvSpPr/>
          <p:nvPr userDrawn="1">
            <p:custDataLst>
              <p:tags r:id="rId1"/>
            </p:custDataLst>
          </p:nvPr>
        </p:nvSpPr>
        <p:spPr>
          <a:xfrm>
            <a:off x="2847340" y="0"/>
            <a:ext cx="9344660" cy="6858000"/>
          </a:xfrm>
          <a:prstGeom prst="rect">
            <a:avLst/>
          </a:prstGeom>
          <a:solidFill>
            <a:schemeClr val="dk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 rot="16200000">
            <a:off x="-21591" y="25773"/>
            <a:ext cx="1741805" cy="169862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形状 9"/>
          <p:cNvSpPr/>
          <p:nvPr userDrawn="1">
            <p:custDataLst>
              <p:tags r:id="rId3"/>
            </p:custDataLst>
          </p:nvPr>
        </p:nvSpPr>
        <p:spPr>
          <a:xfrm rot="10800000">
            <a:off x="0" y="5913755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250190" y="2035810"/>
            <a:ext cx="2314575" cy="2895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p>
            <a: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sz="3600" b="1" spc="230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仪容仪表</a:t>
            </a:r>
            <a:endParaRPr lang="zh-CN" sz="3600" b="1" spc="230">
              <a:solidFill>
                <a:schemeClr val="accent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Title 6"/>
          <p:cNvSpPr txBox="1"/>
          <p:nvPr>
            <p:custDataLst>
              <p:tags r:id="rId5"/>
            </p:custDataLst>
          </p:nvPr>
        </p:nvSpPr>
        <p:spPr>
          <a:xfrm>
            <a:off x="3293110" y="280670"/>
            <a:ext cx="8349615" cy="597916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3200" spc="12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抓好孩子的仪容仪表</a:t>
            </a:r>
            <a:endParaRPr lang="zh-CN" altLang="en-US" sz="3200" spc="12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3200" spc="12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学校统一要求男生“三不顶”，额前刘海不顶眉、侧面鬓角不顶耳朵、后面头发不顶衣领</a:t>
            </a:r>
            <a:endParaRPr lang="zh-CN" altLang="en-US" sz="3200" spc="12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3200" spc="12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有所有男女生不得染发烫发，不得化妆</a:t>
            </a:r>
            <a:endParaRPr lang="zh-CN" altLang="en-US" sz="3200" spc="12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3200" spc="12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统一整齐穿好校服，不得私自改装，不得披衣散扣和披头散发。</a:t>
            </a:r>
            <a:endParaRPr lang="zh-CN" altLang="en-US" sz="3200" spc="12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 descr="首师附学校logo学校标志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-3265" t="2433" r="3265" b="-2433"/>
          <a:stretch>
            <a:fillRect/>
          </a:stretch>
        </p:blipFill>
        <p:spPr>
          <a:xfrm>
            <a:off x="250190" y="189865"/>
            <a:ext cx="991870" cy="991870"/>
          </a:xfrm>
          <a:prstGeom prst="ellipse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 flipH="1">
            <a:off x="0" y="0"/>
            <a:ext cx="6095999" cy="6858000"/>
          </a:xfrm>
          <a:custGeom>
            <a:avLst/>
            <a:gdLst>
              <a:gd name="connsiteX0" fmla="*/ 6081129 w 6095999"/>
              <a:gd name="connsiteY0" fmla="*/ 0 h 6858000"/>
              <a:gd name="connsiteX1" fmla="*/ 6095999 w 6095999"/>
              <a:gd name="connsiteY1" fmla="*/ 0 h 6858000"/>
              <a:gd name="connsiteX2" fmla="*/ 6095999 w 6095999"/>
              <a:gd name="connsiteY2" fmla="*/ 6858000 h 6858000"/>
              <a:gd name="connsiteX3" fmla="*/ 0 w 6095999"/>
              <a:gd name="connsiteY3" fmla="*/ 6858000 h 6858000"/>
              <a:gd name="connsiteX4" fmla="*/ 0 w 6095999"/>
              <a:gd name="connsiteY4" fmla="*/ 684303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5999" h="6858000">
                <a:moveTo>
                  <a:pt x="6081129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43039"/>
                </a:lnTo>
                <a:close/>
              </a:path>
            </a:pathLst>
          </a:custGeom>
        </p:spPr>
      </p:pic>
      <p:sp>
        <p:nvSpPr>
          <p:cNvPr id="17" name="任意多边形: 形状 16"/>
          <p:cNvSpPr/>
          <p:nvPr>
            <p:custDataLst>
              <p:tags r:id="rId5"/>
            </p:custDataLst>
          </p:nvPr>
        </p:nvSpPr>
        <p:spPr>
          <a:xfrm flipV="1">
            <a:off x="358017" y="185057"/>
            <a:ext cx="5767010" cy="6487886"/>
          </a:xfrm>
          <a:custGeom>
            <a:avLst/>
            <a:gdLst>
              <a:gd name="connsiteX0" fmla="*/ 6096000 w 6096000"/>
              <a:gd name="connsiteY0" fmla="*/ 14961 h 6858000"/>
              <a:gd name="connsiteX1" fmla="*/ 6096000 w 6096000"/>
              <a:gd name="connsiteY1" fmla="*/ 203645 h 6858000"/>
              <a:gd name="connsiteX2" fmla="*/ 182547 w 6096000"/>
              <a:gd name="connsiteY2" fmla="*/ 6858000 h 6858000"/>
              <a:gd name="connsiteX3" fmla="*/ 14871 w 6096000"/>
              <a:gd name="connsiteY3" fmla="*/ 6858000 h 6858000"/>
              <a:gd name="connsiteX4" fmla="*/ 0 w 6096000"/>
              <a:gd name="connsiteY4" fmla="*/ 0 h 6858000"/>
              <a:gd name="connsiteX5" fmla="*/ 1 w 6096000"/>
              <a:gd name="connsiteY5" fmla="*/ 0 h 6858000"/>
              <a:gd name="connsiteX6" fmla="*/ 1 w 6096000"/>
              <a:gd name="connsiteY6" fmla="*/ 6858000 h 6858000"/>
              <a:gd name="connsiteX7" fmla="*/ 0 w 6096000"/>
              <a:gd name="connsiteY7" fmla="*/ 6858000 h 6858000"/>
              <a:gd name="connsiteX8" fmla="*/ 0 w 6096000"/>
              <a:gd name="connsiteY8" fmla="*/ 188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6858000">
                <a:moveTo>
                  <a:pt x="6096000" y="14961"/>
                </a:moveTo>
                <a:lnTo>
                  <a:pt x="6096000" y="203645"/>
                </a:lnTo>
                <a:lnTo>
                  <a:pt x="182547" y="6858000"/>
                </a:lnTo>
                <a:lnTo>
                  <a:pt x="14871" y="685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" y="6858000"/>
                </a:lnTo>
                <a:lnTo>
                  <a:pt x="0" y="6858000"/>
                </a:lnTo>
                <a:lnTo>
                  <a:pt x="0" y="1886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" name="任意多边形: 形状 17"/>
          <p:cNvSpPr/>
          <p:nvPr>
            <p:custDataLst>
              <p:tags r:id="rId6"/>
            </p:custDataLst>
          </p:nvPr>
        </p:nvSpPr>
        <p:spPr>
          <a:xfrm flipV="1">
            <a:off x="748309" y="185057"/>
            <a:ext cx="5376822" cy="6048924"/>
          </a:xfrm>
          <a:custGeom>
            <a:avLst/>
            <a:gdLst>
              <a:gd name="connsiteX0" fmla="*/ 6096000 w 6096000"/>
              <a:gd name="connsiteY0" fmla="*/ 14961 h 6858000"/>
              <a:gd name="connsiteX1" fmla="*/ 6096000 w 6096000"/>
              <a:gd name="connsiteY1" fmla="*/ 203645 h 6858000"/>
              <a:gd name="connsiteX2" fmla="*/ 182547 w 6096000"/>
              <a:gd name="connsiteY2" fmla="*/ 6858000 h 6858000"/>
              <a:gd name="connsiteX3" fmla="*/ 14871 w 6096000"/>
              <a:gd name="connsiteY3" fmla="*/ 6858000 h 6858000"/>
              <a:gd name="connsiteX4" fmla="*/ 0 w 6096000"/>
              <a:gd name="connsiteY4" fmla="*/ 0 h 6858000"/>
              <a:gd name="connsiteX5" fmla="*/ 1 w 6096000"/>
              <a:gd name="connsiteY5" fmla="*/ 0 h 6858000"/>
              <a:gd name="connsiteX6" fmla="*/ 1 w 6096000"/>
              <a:gd name="connsiteY6" fmla="*/ 6858000 h 6858000"/>
              <a:gd name="connsiteX7" fmla="*/ 0 w 6096000"/>
              <a:gd name="connsiteY7" fmla="*/ 6858000 h 6858000"/>
              <a:gd name="connsiteX8" fmla="*/ 0 w 6096000"/>
              <a:gd name="connsiteY8" fmla="*/ 188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6858000">
                <a:moveTo>
                  <a:pt x="6096000" y="14961"/>
                </a:moveTo>
                <a:lnTo>
                  <a:pt x="6096000" y="203645"/>
                </a:lnTo>
                <a:lnTo>
                  <a:pt x="182547" y="6858000"/>
                </a:lnTo>
                <a:lnTo>
                  <a:pt x="14871" y="685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" y="6858000"/>
                </a:lnTo>
                <a:lnTo>
                  <a:pt x="0" y="6858000"/>
                </a:lnTo>
                <a:lnTo>
                  <a:pt x="0" y="188683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7"/>
            </p:custDataLst>
          </p:nvPr>
        </p:nvSpPr>
        <p:spPr>
          <a:xfrm>
            <a:off x="5627370" y="975995"/>
            <a:ext cx="4824095" cy="579755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b="1" spc="16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对家长携手学校合力栽培孩子的共育期待</a:t>
            </a:r>
            <a:endParaRPr lang="zh-CN" b="1" spc="16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0" name="文本框 19"/>
          <p:cNvSpPr txBox="1"/>
          <p:nvPr>
            <p:custDataLst>
              <p:tags r:id="rId8"/>
            </p:custDataLst>
          </p:nvPr>
        </p:nvSpPr>
        <p:spPr>
          <a:xfrm>
            <a:off x="5678805" y="1710055"/>
            <a:ext cx="5748020" cy="3027045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Autofit/>
          </a:bodyPr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2800" spc="1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陪伴孩子，给更多的关爱，尤其多交流谈心，释放心理压力，解决心理困惑，和谐亲子关系，营造快乐的学习习惯和温馨幸福的家庭氛围，这样才会减少孩子早恋、抽烟、玩游戏等寻找感情寄托等影响学习和健康成长的行为。</a:t>
            </a:r>
            <a:endParaRPr lang="zh-CN" altLang="en-US" sz="2800" spc="1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9"/>
            </p:custDataLst>
          </p:nvPr>
        </p:nvGrpSpPr>
        <p:grpSpPr>
          <a:xfrm>
            <a:off x="4982918" y="553623"/>
            <a:ext cx="2154587" cy="1080000"/>
            <a:chOff x="5708957" y="1036960"/>
            <a:chExt cx="2154587" cy="1080000"/>
          </a:xfrm>
          <a:solidFill>
            <a:schemeClr val="accent1">
              <a:alpha val="53000"/>
            </a:schemeClr>
          </a:solidFill>
        </p:grpSpPr>
        <p:sp>
          <p:nvSpPr>
            <p:cNvPr id="22" name="矩形 21"/>
            <p:cNvSpPr/>
            <p:nvPr>
              <p:custDataLst>
                <p:tags r:id="rId10"/>
              </p:custDataLst>
            </p:nvPr>
          </p:nvSpPr>
          <p:spPr>
            <a:xfrm>
              <a:off x="5708957" y="1208540"/>
              <a:ext cx="2154587" cy="957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lnSpc>
                  <a:spcPct val="120000"/>
                </a:lnSpc>
              </a:pPr>
              <a:endParaRPr lang="zh-CN" altLang="en-US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11"/>
              </p:custDataLst>
            </p:nvPr>
          </p:nvSpPr>
          <p:spPr>
            <a:xfrm rot="5400000">
              <a:off x="5437030" y="1529063"/>
              <a:ext cx="1080000" cy="9579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>
            <p:custDataLst>
              <p:tags r:id="rId12"/>
            </p:custDataLst>
          </p:nvPr>
        </p:nvGrpSpPr>
        <p:grpSpPr>
          <a:xfrm flipH="1" flipV="1">
            <a:off x="9441271" y="4627495"/>
            <a:ext cx="2154587" cy="1080000"/>
            <a:chOff x="5708957" y="1036960"/>
            <a:chExt cx="2154587" cy="1080000"/>
          </a:xfrm>
          <a:solidFill>
            <a:schemeClr val="accent1">
              <a:alpha val="53000"/>
            </a:schemeClr>
          </a:solidFill>
        </p:grpSpPr>
        <p:sp>
          <p:nvSpPr>
            <p:cNvPr id="12" name="矩形 11"/>
            <p:cNvSpPr/>
            <p:nvPr>
              <p:custDataLst>
                <p:tags r:id="rId13"/>
              </p:custDataLst>
            </p:nvPr>
          </p:nvSpPr>
          <p:spPr>
            <a:xfrm>
              <a:off x="5708957" y="1208540"/>
              <a:ext cx="2154587" cy="957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lnSpc>
                  <a:spcPct val="120000"/>
                </a:lnSpc>
              </a:pPr>
              <a:endParaRPr lang="zh-CN" altLang="en-US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14"/>
              </p:custDataLst>
            </p:nvPr>
          </p:nvSpPr>
          <p:spPr>
            <a:xfrm rot="5400000">
              <a:off x="5437030" y="1529063"/>
              <a:ext cx="1080000" cy="957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4" name="图片 3" descr="首师附学校logo学校标志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rcRect l="2241" t="2625"/>
          <a:stretch>
            <a:fillRect/>
          </a:stretch>
        </p:blipFill>
        <p:spPr>
          <a:xfrm>
            <a:off x="1685925" y="111760"/>
            <a:ext cx="969645" cy="965835"/>
          </a:xfrm>
          <a:prstGeom prst="ellipse">
            <a:avLst/>
          </a:prstGeom>
        </p:spPr>
      </p:pic>
    </p:spTree>
    <p:custDataLst>
      <p:tags r:id="rId17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9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1913895" y="527059"/>
            <a:ext cx="9753676" cy="1219200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sz="2800" b="1" spc="230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对家长携手学校合力栽培孩子的共育期待</a:t>
            </a:r>
            <a:endParaRPr lang="zh-CN" sz="2800" b="1" spc="230">
              <a:solidFill>
                <a:schemeClr val="accent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" name="Title 6"/>
          <p:cNvSpPr txBox="1"/>
          <p:nvPr>
            <p:custDataLst>
              <p:tags r:id="rId4"/>
            </p:custDataLst>
          </p:nvPr>
        </p:nvSpPr>
        <p:spPr>
          <a:xfrm>
            <a:off x="878845" y="2578758"/>
            <a:ext cx="10972876" cy="2438413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3200" spc="2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多引导孩子不攀比消费，不乱买零食，学会文明用语和宽容友善，提醒讲究卫生习惯，常洗头剪指甲，有垃圾要进桶，要懂得爱护公物，善待他人。</a:t>
            </a:r>
            <a:endParaRPr lang="zh-CN" altLang="en-US" sz="3200" spc="20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直角三角形 3"/>
          <p:cNvSpPr/>
          <p:nvPr>
            <p:custDataLst>
              <p:tags r:id="rId5"/>
            </p:custDataLst>
          </p:nvPr>
        </p:nvSpPr>
        <p:spPr>
          <a:xfrm flipH="1">
            <a:off x="539378" y="5270500"/>
            <a:ext cx="11652621" cy="15875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16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直角三角形 5"/>
          <p:cNvSpPr/>
          <p:nvPr>
            <p:custDataLst>
              <p:tags r:id="rId6"/>
            </p:custDataLst>
          </p:nvPr>
        </p:nvSpPr>
        <p:spPr>
          <a:xfrm>
            <a:off x="0" y="5523954"/>
            <a:ext cx="3390900" cy="1334045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16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7" name="直接连接符 6"/>
          <p:cNvCxnSpPr/>
          <p:nvPr>
            <p:custDataLst>
              <p:tags r:id="rId7"/>
            </p:custDataLst>
          </p:nvPr>
        </p:nvCxnSpPr>
        <p:spPr>
          <a:xfrm flipH="1">
            <a:off x="809625" y="2052955"/>
            <a:ext cx="10919460" cy="10160"/>
          </a:xfrm>
          <a:prstGeom prst="line">
            <a:avLst/>
          </a:prstGeom>
          <a:ln w="1270">
            <a:solidFill>
              <a:schemeClr val="accent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>
            <p:custDataLst>
              <p:tags r:id="rId8"/>
            </p:custDataLst>
          </p:nvPr>
        </p:nvGrpSpPr>
        <p:grpSpPr>
          <a:xfrm>
            <a:off x="10755630" y="1127125"/>
            <a:ext cx="824865" cy="716280"/>
            <a:chOff x="16938" y="1775"/>
            <a:chExt cx="1299" cy="1128"/>
          </a:xfrm>
        </p:grpSpPr>
        <p:grpSp>
          <p:nvGrpSpPr>
            <p:cNvPr id="9" name="组合 8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>
            <a:xfrm rot="10800000">
              <a:off x="17057" y="1873"/>
              <a:ext cx="1180" cy="1030"/>
              <a:chOff x="1168400" y="1347856"/>
              <a:chExt cx="723913" cy="631688"/>
            </a:xfrm>
            <a:noFill/>
          </p:grpSpPr>
          <p:sp>
            <p:nvSpPr>
              <p:cNvPr id="11" name="任意多边形: 形状 10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1168400" y="1347856"/>
                <a:ext cx="311295" cy="631688"/>
              </a:xfrm>
              <a:custGeom>
                <a:avLst/>
                <a:gdLst>
                  <a:gd name="connsiteX0" fmla="*/ 207995 w 295275"/>
                  <a:gd name="connsiteY0" fmla="*/ 0 h 599179"/>
                  <a:gd name="connsiteX1" fmla="*/ 218480 w 295275"/>
                  <a:gd name="connsiteY1" fmla="*/ 17025 h 599179"/>
                  <a:gd name="connsiteX2" fmla="*/ 263922 w 295275"/>
                  <a:gd name="connsiteY2" fmla="*/ 59952 h 599179"/>
                  <a:gd name="connsiteX3" fmla="*/ 275967 w 295275"/>
                  <a:gd name="connsiteY3" fmla="*/ 66705 h 599179"/>
                  <a:gd name="connsiteX4" fmla="*/ 258864 w 295275"/>
                  <a:gd name="connsiteY4" fmla="*/ 77309 h 599179"/>
                  <a:gd name="connsiteX5" fmla="*/ 164932 w 295275"/>
                  <a:gd name="connsiteY5" fmla="*/ 229252 h 599179"/>
                  <a:gd name="connsiteX6" fmla="*/ 145322 w 295275"/>
                  <a:gd name="connsiteY6" fmla="*/ 303904 h 599179"/>
                  <a:gd name="connsiteX7" fmla="*/ 295275 w 295275"/>
                  <a:gd name="connsiteY7" fmla="*/ 303904 h 599179"/>
                  <a:gd name="connsiteX8" fmla="*/ 295275 w 295275"/>
                  <a:gd name="connsiteY8" fmla="*/ 599179 h 599179"/>
                  <a:gd name="connsiteX9" fmla="*/ 0 w 295275"/>
                  <a:gd name="connsiteY9" fmla="*/ 599179 h 599179"/>
                  <a:gd name="connsiteX10" fmla="*/ 0 w 295275"/>
                  <a:gd name="connsiteY10" fmla="*/ 303904 h 599179"/>
                  <a:gd name="connsiteX11" fmla="*/ 5952 w 295275"/>
                  <a:gd name="connsiteY11" fmla="*/ 269304 h 599179"/>
                  <a:gd name="connsiteX12" fmla="*/ 204540 w 295275"/>
                  <a:gd name="connsiteY12" fmla="*/ 547 h 599179"/>
                  <a:gd name="connsiteX0-1" fmla="*/ 207995 w 295275"/>
                  <a:gd name="connsiteY0-2" fmla="*/ 0 h 599179"/>
                  <a:gd name="connsiteX1-3" fmla="*/ 218480 w 295275"/>
                  <a:gd name="connsiteY1-4" fmla="*/ 17025 h 599179"/>
                  <a:gd name="connsiteX2-5" fmla="*/ 263922 w 295275"/>
                  <a:gd name="connsiteY2-6" fmla="*/ 59952 h 599179"/>
                  <a:gd name="connsiteX3-7" fmla="*/ 275967 w 295275"/>
                  <a:gd name="connsiteY3-8" fmla="*/ 66705 h 599179"/>
                  <a:gd name="connsiteX4-9" fmla="*/ 258864 w 295275"/>
                  <a:gd name="connsiteY4-10" fmla="*/ 77309 h 599179"/>
                  <a:gd name="connsiteX5-11" fmla="*/ 164932 w 295275"/>
                  <a:gd name="connsiteY5-12" fmla="*/ 229252 h 599179"/>
                  <a:gd name="connsiteX6-13" fmla="*/ 152376 w 295275"/>
                  <a:gd name="connsiteY6-14" fmla="*/ 303904 h 599179"/>
                  <a:gd name="connsiteX7-15" fmla="*/ 295275 w 295275"/>
                  <a:gd name="connsiteY7-16" fmla="*/ 303904 h 599179"/>
                  <a:gd name="connsiteX8-17" fmla="*/ 295275 w 295275"/>
                  <a:gd name="connsiteY8-18" fmla="*/ 599179 h 599179"/>
                  <a:gd name="connsiteX9-19" fmla="*/ 0 w 295275"/>
                  <a:gd name="connsiteY9-20" fmla="*/ 599179 h 599179"/>
                  <a:gd name="connsiteX10-21" fmla="*/ 0 w 295275"/>
                  <a:gd name="connsiteY10-22" fmla="*/ 303904 h 599179"/>
                  <a:gd name="connsiteX11-23" fmla="*/ 5952 w 295275"/>
                  <a:gd name="connsiteY11-24" fmla="*/ 269304 h 599179"/>
                  <a:gd name="connsiteX12-25" fmla="*/ 204540 w 295275"/>
                  <a:gd name="connsiteY12-26" fmla="*/ 547 h 599179"/>
                  <a:gd name="connsiteX13" fmla="*/ 207995 w 295275"/>
                  <a:gd name="connsiteY13" fmla="*/ 0 h 599179"/>
                  <a:gd name="connsiteX0-27" fmla="*/ 207995 w 295275"/>
                  <a:gd name="connsiteY0-28" fmla="*/ 0 h 599179"/>
                  <a:gd name="connsiteX1-29" fmla="*/ 218480 w 295275"/>
                  <a:gd name="connsiteY1-30" fmla="*/ 17025 h 599179"/>
                  <a:gd name="connsiteX2-31" fmla="*/ 263922 w 295275"/>
                  <a:gd name="connsiteY2-32" fmla="*/ 59952 h 599179"/>
                  <a:gd name="connsiteX3-33" fmla="*/ 275967 w 295275"/>
                  <a:gd name="connsiteY3-34" fmla="*/ 66705 h 599179"/>
                  <a:gd name="connsiteX4-35" fmla="*/ 258864 w 295275"/>
                  <a:gd name="connsiteY4-36" fmla="*/ 77309 h 599179"/>
                  <a:gd name="connsiteX5-37" fmla="*/ 164932 w 295275"/>
                  <a:gd name="connsiteY5-38" fmla="*/ 229252 h 599179"/>
                  <a:gd name="connsiteX6-39" fmla="*/ 152376 w 295275"/>
                  <a:gd name="connsiteY6-40" fmla="*/ 303904 h 599179"/>
                  <a:gd name="connsiteX7-41" fmla="*/ 295275 w 295275"/>
                  <a:gd name="connsiteY7-42" fmla="*/ 303904 h 599179"/>
                  <a:gd name="connsiteX8-43" fmla="*/ 295275 w 295275"/>
                  <a:gd name="connsiteY8-44" fmla="*/ 599179 h 599179"/>
                  <a:gd name="connsiteX9-45" fmla="*/ 0 w 295275"/>
                  <a:gd name="connsiteY9-46" fmla="*/ 599179 h 599179"/>
                  <a:gd name="connsiteX10-47" fmla="*/ 0 w 295275"/>
                  <a:gd name="connsiteY10-48" fmla="*/ 303904 h 599179"/>
                  <a:gd name="connsiteX11-49" fmla="*/ 5952 w 295275"/>
                  <a:gd name="connsiteY11-50" fmla="*/ 269304 h 599179"/>
                  <a:gd name="connsiteX12-51" fmla="*/ 204540 w 295275"/>
                  <a:gd name="connsiteY12-52" fmla="*/ 547 h 599179"/>
                  <a:gd name="connsiteX13-53" fmla="*/ 207995 w 295275"/>
                  <a:gd name="connsiteY13-54" fmla="*/ 0 h 599179"/>
                  <a:gd name="connsiteX0-55" fmla="*/ 207995 w 295275"/>
                  <a:gd name="connsiteY0-56" fmla="*/ 0 h 599179"/>
                  <a:gd name="connsiteX1-57" fmla="*/ 218480 w 295275"/>
                  <a:gd name="connsiteY1-58" fmla="*/ 17025 h 599179"/>
                  <a:gd name="connsiteX2-59" fmla="*/ 263922 w 295275"/>
                  <a:gd name="connsiteY2-60" fmla="*/ 59952 h 599179"/>
                  <a:gd name="connsiteX3-61" fmla="*/ 275967 w 295275"/>
                  <a:gd name="connsiteY3-62" fmla="*/ 66705 h 599179"/>
                  <a:gd name="connsiteX4-63" fmla="*/ 258864 w 295275"/>
                  <a:gd name="connsiteY4-64" fmla="*/ 77309 h 599179"/>
                  <a:gd name="connsiteX5-65" fmla="*/ 164932 w 295275"/>
                  <a:gd name="connsiteY5-66" fmla="*/ 229252 h 599179"/>
                  <a:gd name="connsiteX6-67" fmla="*/ 152376 w 295275"/>
                  <a:gd name="connsiteY6-68" fmla="*/ 303904 h 599179"/>
                  <a:gd name="connsiteX7-69" fmla="*/ 295275 w 295275"/>
                  <a:gd name="connsiteY7-70" fmla="*/ 303904 h 599179"/>
                  <a:gd name="connsiteX8-71" fmla="*/ 295275 w 295275"/>
                  <a:gd name="connsiteY8-72" fmla="*/ 599179 h 599179"/>
                  <a:gd name="connsiteX9-73" fmla="*/ 0 w 295275"/>
                  <a:gd name="connsiteY9-74" fmla="*/ 599179 h 599179"/>
                  <a:gd name="connsiteX10-75" fmla="*/ 0 w 295275"/>
                  <a:gd name="connsiteY10-76" fmla="*/ 303904 h 599179"/>
                  <a:gd name="connsiteX11-77" fmla="*/ 5952 w 295275"/>
                  <a:gd name="connsiteY11-78" fmla="*/ 269304 h 599179"/>
                  <a:gd name="connsiteX12-79" fmla="*/ 204540 w 295275"/>
                  <a:gd name="connsiteY12-80" fmla="*/ 547 h 599179"/>
                  <a:gd name="connsiteX13-81" fmla="*/ 207995 w 295275"/>
                  <a:gd name="connsiteY13-82" fmla="*/ 0 h 599179"/>
                  <a:gd name="connsiteX0-83" fmla="*/ 207995 w 295275"/>
                  <a:gd name="connsiteY0-84" fmla="*/ 0 h 599179"/>
                  <a:gd name="connsiteX1-85" fmla="*/ 218480 w 295275"/>
                  <a:gd name="connsiteY1-86" fmla="*/ 17025 h 599179"/>
                  <a:gd name="connsiteX2-87" fmla="*/ 263922 w 295275"/>
                  <a:gd name="connsiteY2-88" fmla="*/ 59952 h 599179"/>
                  <a:gd name="connsiteX3-89" fmla="*/ 275967 w 295275"/>
                  <a:gd name="connsiteY3-90" fmla="*/ 66705 h 599179"/>
                  <a:gd name="connsiteX4-91" fmla="*/ 258864 w 295275"/>
                  <a:gd name="connsiteY4-92" fmla="*/ 77309 h 599179"/>
                  <a:gd name="connsiteX5-93" fmla="*/ 152376 w 295275"/>
                  <a:gd name="connsiteY5-94" fmla="*/ 303904 h 599179"/>
                  <a:gd name="connsiteX6-95" fmla="*/ 295275 w 295275"/>
                  <a:gd name="connsiteY6-96" fmla="*/ 303904 h 599179"/>
                  <a:gd name="connsiteX7-97" fmla="*/ 295275 w 295275"/>
                  <a:gd name="connsiteY7-98" fmla="*/ 599179 h 599179"/>
                  <a:gd name="connsiteX8-99" fmla="*/ 0 w 295275"/>
                  <a:gd name="connsiteY8-100" fmla="*/ 599179 h 599179"/>
                  <a:gd name="connsiteX9-101" fmla="*/ 0 w 295275"/>
                  <a:gd name="connsiteY9-102" fmla="*/ 303904 h 599179"/>
                  <a:gd name="connsiteX10-103" fmla="*/ 5952 w 295275"/>
                  <a:gd name="connsiteY10-104" fmla="*/ 269304 h 599179"/>
                  <a:gd name="connsiteX11-105" fmla="*/ 204540 w 295275"/>
                  <a:gd name="connsiteY11-106" fmla="*/ 547 h 599179"/>
                  <a:gd name="connsiteX12-107" fmla="*/ 207995 w 295275"/>
                  <a:gd name="connsiteY12-108" fmla="*/ 0 h 599179"/>
                  <a:gd name="connsiteX0-109" fmla="*/ 207995 w 295275"/>
                  <a:gd name="connsiteY0-110" fmla="*/ 0 h 599179"/>
                  <a:gd name="connsiteX1-111" fmla="*/ 218480 w 295275"/>
                  <a:gd name="connsiteY1-112" fmla="*/ 17025 h 599179"/>
                  <a:gd name="connsiteX2-113" fmla="*/ 263922 w 295275"/>
                  <a:gd name="connsiteY2-114" fmla="*/ 59952 h 599179"/>
                  <a:gd name="connsiteX3-115" fmla="*/ 275967 w 295275"/>
                  <a:gd name="connsiteY3-116" fmla="*/ 66705 h 599179"/>
                  <a:gd name="connsiteX4-117" fmla="*/ 258864 w 295275"/>
                  <a:gd name="connsiteY4-118" fmla="*/ 77309 h 599179"/>
                  <a:gd name="connsiteX5-119" fmla="*/ 152376 w 295275"/>
                  <a:gd name="connsiteY5-120" fmla="*/ 303904 h 599179"/>
                  <a:gd name="connsiteX6-121" fmla="*/ 295275 w 295275"/>
                  <a:gd name="connsiteY6-122" fmla="*/ 303904 h 599179"/>
                  <a:gd name="connsiteX7-123" fmla="*/ 295275 w 295275"/>
                  <a:gd name="connsiteY7-124" fmla="*/ 599179 h 599179"/>
                  <a:gd name="connsiteX8-125" fmla="*/ 0 w 295275"/>
                  <a:gd name="connsiteY8-126" fmla="*/ 599179 h 599179"/>
                  <a:gd name="connsiteX9-127" fmla="*/ 0 w 295275"/>
                  <a:gd name="connsiteY9-128" fmla="*/ 303904 h 599179"/>
                  <a:gd name="connsiteX10-129" fmla="*/ 5952 w 295275"/>
                  <a:gd name="connsiteY10-130" fmla="*/ 269304 h 599179"/>
                  <a:gd name="connsiteX11-131" fmla="*/ 204540 w 295275"/>
                  <a:gd name="connsiteY11-132" fmla="*/ 547 h 599179"/>
                  <a:gd name="connsiteX12-133" fmla="*/ 207995 w 295275"/>
                  <a:gd name="connsiteY12-134" fmla="*/ 0 h 599179"/>
                  <a:gd name="connsiteX0-135" fmla="*/ 207995 w 295275"/>
                  <a:gd name="connsiteY0-136" fmla="*/ 0 h 599179"/>
                  <a:gd name="connsiteX1-137" fmla="*/ 218480 w 295275"/>
                  <a:gd name="connsiteY1-138" fmla="*/ 17025 h 599179"/>
                  <a:gd name="connsiteX2-139" fmla="*/ 263922 w 295275"/>
                  <a:gd name="connsiteY2-140" fmla="*/ 59952 h 599179"/>
                  <a:gd name="connsiteX3-141" fmla="*/ 275967 w 295275"/>
                  <a:gd name="connsiteY3-142" fmla="*/ 66705 h 599179"/>
                  <a:gd name="connsiteX4-143" fmla="*/ 152376 w 295275"/>
                  <a:gd name="connsiteY4-144" fmla="*/ 303904 h 599179"/>
                  <a:gd name="connsiteX5-145" fmla="*/ 295275 w 295275"/>
                  <a:gd name="connsiteY5-146" fmla="*/ 303904 h 599179"/>
                  <a:gd name="connsiteX6-147" fmla="*/ 295275 w 295275"/>
                  <a:gd name="connsiteY6-148" fmla="*/ 599179 h 599179"/>
                  <a:gd name="connsiteX7-149" fmla="*/ 0 w 295275"/>
                  <a:gd name="connsiteY7-150" fmla="*/ 599179 h 599179"/>
                  <a:gd name="connsiteX8-151" fmla="*/ 0 w 295275"/>
                  <a:gd name="connsiteY8-152" fmla="*/ 303904 h 599179"/>
                  <a:gd name="connsiteX9-153" fmla="*/ 5952 w 295275"/>
                  <a:gd name="connsiteY9-154" fmla="*/ 269304 h 599179"/>
                  <a:gd name="connsiteX10-155" fmla="*/ 204540 w 295275"/>
                  <a:gd name="connsiteY10-156" fmla="*/ 547 h 599179"/>
                  <a:gd name="connsiteX11-157" fmla="*/ 207995 w 295275"/>
                  <a:gd name="connsiteY11-158" fmla="*/ 0 h 599179"/>
                  <a:gd name="connsiteX0-159" fmla="*/ 207995 w 295275"/>
                  <a:gd name="connsiteY0-160" fmla="*/ 0 h 599179"/>
                  <a:gd name="connsiteX1-161" fmla="*/ 218480 w 295275"/>
                  <a:gd name="connsiteY1-162" fmla="*/ 17025 h 599179"/>
                  <a:gd name="connsiteX2-163" fmla="*/ 263922 w 295275"/>
                  <a:gd name="connsiteY2-164" fmla="*/ 59952 h 599179"/>
                  <a:gd name="connsiteX3-165" fmla="*/ 275967 w 295275"/>
                  <a:gd name="connsiteY3-166" fmla="*/ 66705 h 599179"/>
                  <a:gd name="connsiteX4-167" fmla="*/ 152376 w 295275"/>
                  <a:gd name="connsiteY4-168" fmla="*/ 303904 h 599179"/>
                  <a:gd name="connsiteX5-169" fmla="*/ 295275 w 295275"/>
                  <a:gd name="connsiteY5-170" fmla="*/ 303904 h 599179"/>
                  <a:gd name="connsiteX6-171" fmla="*/ 295275 w 295275"/>
                  <a:gd name="connsiteY6-172" fmla="*/ 599179 h 599179"/>
                  <a:gd name="connsiteX7-173" fmla="*/ 0 w 295275"/>
                  <a:gd name="connsiteY7-174" fmla="*/ 599179 h 599179"/>
                  <a:gd name="connsiteX8-175" fmla="*/ 0 w 295275"/>
                  <a:gd name="connsiteY8-176" fmla="*/ 303904 h 599179"/>
                  <a:gd name="connsiteX9-177" fmla="*/ 5952 w 295275"/>
                  <a:gd name="connsiteY9-178" fmla="*/ 269304 h 599179"/>
                  <a:gd name="connsiteX10-179" fmla="*/ 204540 w 295275"/>
                  <a:gd name="connsiteY10-180" fmla="*/ 547 h 599179"/>
                  <a:gd name="connsiteX11-181" fmla="*/ 207995 w 295275"/>
                  <a:gd name="connsiteY11-182" fmla="*/ 0 h 599179"/>
                  <a:gd name="connsiteX0-183" fmla="*/ 207995 w 295275"/>
                  <a:gd name="connsiteY0-184" fmla="*/ 0 h 599179"/>
                  <a:gd name="connsiteX1-185" fmla="*/ 218480 w 295275"/>
                  <a:gd name="connsiteY1-186" fmla="*/ 17025 h 599179"/>
                  <a:gd name="connsiteX2-187" fmla="*/ 263922 w 295275"/>
                  <a:gd name="connsiteY2-188" fmla="*/ 59952 h 599179"/>
                  <a:gd name="connsiteX3-189" fmla="*/ 275967 w 295275"/>
                  <a:gd name="connsiteY3-190" fmla="*/ 66705 h 599179"/>
                  <a:gd name="connsiteX4-191" fmla="*/ 152376 w 295275"/>
                  <a:gd name="connsiteY4-192" fmla="*/ 303904 h 599179"/>
                  <a:gd name="connsiteX5-193" fmla="*/ 295275 w 295275"/>
                  <a:gd name="connsiteY5-194" fmla="*/ 303904 h 599179"/>
                  <a:gd name="connsiteX6-195" fmla="*/ 295275 w 295275"/>
                  <a:gd name="connsiteY6-196" fmla="*/ 599179 h 599179"/>
                  <a:gd name="connsiteX7-197" fmla="*/ 0 w 295275"/>
                  <a:gd name="connsiteY7-198" fmla="*/ 599179 h 599179"/>
                  <a:gd name="connsiteX8-199" fmla="*/ 0 w 295275"/>
                  <a:gd name="connsiteY8-200" fmla="*/ 303904 h 599179"/>
                  <a:gd name="connsiteX9-201" fmla="*/ 5952 w 295275"/>
                  <a:gd name="connsiteY9-202" fmla="*/ 269304 h 599179"/>
                  <a:gd name="connsiteX10-203" fmla="*/ 204540 w 295275"/>
                  <a:gd name="connsiteY10-204" fmla="*/ 547 h 599179"/>
                  <a:gd name="connsiteX11-205" fmla="*/ 207995 w 295275"/>
                  <a:gd name="connsiteY11-206" fmla="*/ 0 h 599179"/>
                  <a:gd name="connsiteX0-207" fmla="*/ 207995 w 295275"/>
                  <a:gd name="connsiteY0-208" fmla="*/ 0 h 599179"/>
                  <a:gd name="connsiteX1-209" fmla="*/ 218480 w 295275"/>
                  <a:gd name="connsiteY1-210" fmla="*/ 17025 h 599179"/>
                  <a:gd name="connsiteX2-211" fmla="*/ 263922 w 295275"/>
                  <a:gd name="connsiteY2-212" fmla="*/ 59952 h 599179"/>
                  <a:gd name="connsiteX3-213" fmla="*/ 275967 w 295275"/>
                  <a:gd name="connsiteY3-214" fmla="*/ 66705 h 599179"/>
                  <a:gd name="connsiteX4-215" fmla="*/ 152376 w 295275"/>
                  <a:gd name="connsiteY4-216" fmla="*/ 303904 h 599179"/>
                  <a:gd name="connsiteX5-217" fmla="*/ 295275 w 295275"/>
                  <a:gd name="connsiteY5-218" fmla="*/ 303904 h 599179"/>
                  <a:gd name="connsiteX6-219" fmla="*/ 295275 w 295275"/>
                  <a:gd name="connsiteY6-220" fmla="*/ 599179 h 599179"/>
                  <a:gd name="connsiteX7-221" fmla="*/ 0 w 295275"/>
                  <a:gd name="connsiteY7-222" fmla="*/ 599179 h 599179"/>
                  <a:gd name="connsiteX8-223" fmla="*/ 0 w 295275"/>
                  <a:gd name="connsiteY8-224" fmla="*/ 303904 h 599179"/>
                  <a:gd name="connsiteX9-225" fmla="*/ 5952 w 295275"/>
                  <a:gd name="connsiteY9-226" fmla="*/ 269304 h 599179"/>
                  <a:gd name="connsiteX10-227" fmla="*/ 204540 w 295275"/>
                  <a:gd name="connsiteY10-228" fmla="*/ 547 h 599179"/>
                  <a:gd name="connsiteX11-229" fmla="*/ 207995 w 295275"/>
                  <a:gd name="connsiteY11-230" fmla="*/ 0 h 599179"/>
                  <a:gd name="connsiteX0-231" fmla="*/ 207995 w 295275"/>
                  <a:gd name="connsiteY0-232" fmla="*/ 0 h 599179"/>
                  <a:gd name="connsiteX1-233" fmla="*/ 218480 w 295275"/>
                  <a:gd name="connsiteY1-234" fmla="*/ 17025 h 599179"/>
                  <a:gd name="connsiteX2-235" fmla="*/ 263922 w 295275"/>
                  <a:gd name="connsiteY2-236" fmla="*/ 59952 h 599179"/>
                  <a:gd name="connsiteX3-237" fmla="*/ 275967 w 295275"/>
                  <a:gd name="connsiteY3-238" fmla="*/ 66705 h 599179"/>
                  <a:gd name="connsiteX4-239" fmla="*/ 152376 w 295275"/>
                  <a:gd name="connsiteY4-240" fmla="*/ 303904 h 599179"/>
                  <a:gd name="connsiteX5-241" fmla="*/ 295275 w 295275"/>
                  <a:gd name="connsiteY5-242" fmla="*/ 303904 h 599179"/>
                  <a:gd name="connsiteX6-243" fmla="*/ 295275 w 295275"/>
                  <a:gd name="connsiteY6-244" fmla="*/ 599179 h 599179"/>
                  <a:gd name="connsiteX7-245" fmla="*/ 0 w 295275"/>
                  <a:gd name="connsiteY7-246" fmla="*/ 599179 h 599179"/>
                  <a:gd name="connsiteX8-247" fmla="*/ 0 w 295275"/>
                  <a:gd name="connsiteY8-248" fmla="*/ 303904 h 599179"/>
                  <a:gd name="connsiteX9-249" fmla="*/ 204540 w 295275"/>
                  <a:gd name="connsiteY9-250" fmla="*/ 547 h 599179"/>
                  <a:gd name="connsiteX10-251" fmla="*/ 207995 w 295275"/>
                  <a:gd name="connsiteY10-252" fmla="*/ 0 h 599179"/>
                  <a:gd name="connsiteX0-253" fmla="*/ 207995 w 295275"/>
                  <a:gd name="connsiteY0-254" fmla="*/ 0 h 599179"/>
                  <a:gd name="connsiteX1-255" fmla="*/ 218480 w 295275"/>
                  <a:gd name="connsiteY1-256" fmla="*/ 17025 h 599179"/>
                  <a:gd name="connsiteX2-257" fmla="*/ 263922 w 295275"/>
                  <a:gd name="connsiteY2-258" fmla="*/ 59952 h 599179"/>
                  <a:gd name="connsiteX3-259" fmla="*/ 275967 w 295275"/>
                  <a:gd name="connsiteY3-260" fmla="*/ 66705 h 599179"/>
                  <a:gd name="connsiteX4-261" fmla="*/ 152376 w 295275"/>
                  <a:gd name="connsiteY4-262" fmla="*/ 303904 h 599179"/>
                  <a:gd name="connsiteX5-263" fmla="*/ 295275 w 295275"/>
                  <a:gd name="connsiteY5-264" fmla="*/ 303904 h 599179"/>
                  <a:gd name="connsiteX6-265" fmla="*/ 295275 w 295275"/>
                  <a:gd name="connsiteY6-266" fmla="*/ 599179 h 599179"/>
                  <a:gd name="connsiteX7-267" fmla="*/ 0 w 295275"/>
                  <a:gd name="connsiteY7-268" fmla="*/ 599179 h 599179"/>
                  <a:gd name="connsiteX8-269" fmla="*/ 0 w 295275"/>
                  <a:gd name="connsiteY8-270" fmla="*/ 303904 h 599179"/>
                  <a:gd name="connsiteX9-271" fmla="*/ 204540 w 295275"/>
                  <a:gd name="connsiteY9-272" fmla="*/ 547 h 599179"/>
                  <a:gd name="connsiteX10-273" fmla="*/ 207995 w 295275"/>
                  <a:gd name="connsiteY10-274" fmla="*/ 0 h 599179"/>
                  <a:gd name="connsiteX0-275" fmla="*/ 207995 w 295275"/>
                  <a:gd name="connsiteY0-276" fmla="*/ 0 h 599179"/>
                  <a:gd name="connsiteX1-277" fmla="*/ 218480 w 295275"/>
                  <a:gd name="connsiteY1-278" fmla="*/ 17025 h 599179"/>
                  <a:gd name="connsiteX2-279" fmla="*/ 263922 w 295275"/>
                  <a:gd name="connsiteY2-280" fmla="*/ 59952 h 599179"/>
                  <a:gd name="connsiteX3-281" fmla="*/ 275967 w 295275"/>
                  <a:gd name="connsiteY3-282" fmla="*/ 66705 h 599179"/>
                  <a:gd name="connsiteX4-283" fmla="*/ 152376 w 295275"/>
                  <a:gd name="connsiteY4-284" fmla="*/ 303904 h 599179"/>
                  <a:gd name="connsiteX5-285" fmla="*/ 295275 w 295275"/>
                  <a:gd name="connsiteY5-286" fmla="*/ 303904 h 599179"/>
                  <a:gd name="connsiteX6-287" fmla="*/ 295275 w 295275"/>
                  <a:gd name="connsiteY6-288" fmla="*/ 599179 h 599179"/>
                  <a:gd name="connsiteX7-289" fmla="*/ 0 w 295275"/>
                  <a:gd name="connsiteY7-290" fmla="*/ 599179 h 599179"/>
                  <a:gd name="connsiteX8-291" fmla="*/ 0 w 295275"/>
                  <a:gd name="connsiteY8-292" fmla="*/ 303904 h 599179"/>
                  <a:gd name="connsiteX9-293" fmla="*/ 207995 w 295275"/>
                  <a:gd name="connsiteY9-294" fmla="*/ 0 h 599179"/>
                  <a:gd name="connsiteX0-295" fmla="*/ 207995 w 295275"/>
                  <a:gd name="connsiteY0-296" fmla="*/ 0 h 599179"/>
                  <a:gd name="connsiteX1-297" fmla="*/ 218480 w 295275"/>
                  <a:gd name="connsiteY1-298" fmla="*/ 17025 h 599179"/>
                  <a:gd name="connsiteX2-299" fmla="*/ 263922 w 295275"/>
                  <a:gd name="connsiteY2-300" fmla="*/ 59952 h 599179"/>
                  <a:gd name="connsiteX3-301" fmla="*/ 275967 w 295275"/>
                  <a:gd name="connsiteY3-302" fmla="*/ 66705 h 599179"/>
                  <a:gd name="connsiteX4-303" fmla="*/ 152376 w 295275"/>
                  <a:gd name="connsiteY4-304" fmla="*/ 303904 h 599179"/>
                  <a:gd name="connsiteX5-305" fmla="*/ 295275 w 295275"/>
                  <a:gd name="connsiteY5-306" fmla="*/ 303904 h 599179"/>
                  <a:gd name="connsiteX6-307" fmla="*/ 295275 w 295275"/>
                  <a:gd name="connsiteY6-308" fmla="*/ 599179 h 599179"/>
                  <a:gd name="connsiteX7-309" fmla="*/ 0 w 295275"/>
                  <a:gd name="connsiteY7-310" fmla="*/ 599179 h 599179"/>
                  <a:gd name="connsiteX8-311" fmla="*/ 0 w 295275"/>
                  <a:gd name="connsiteY8-312" fmla="*/ 303904 h 599179"/>
                  <a:gd name="connsiteX9-313" fmla="*/ 207995 w 295275"/>
                  <a:gd name="connsiteY9-314" fmla="*/ 0 h 599179"/>
                  <a:gd name="connsiteX0-315" fmla="*/ 207995 w 295275"/>
                  <a:gd name="connsiteY0-316" fmla="*/ 0 h 599179"/>
                  <a:gd name="connsiteX1-317" fmla="*/ 218480 w 295275"/>
                  <a:gd name="connsiteY1-318" fmla="*/ 17025 h 599179"/>
                  <a:gd name="connsiteX2-319" fmla="*/ 263922 w 295275"/>
                  <a:gd name="connsiteY2-320" fmla="*/ 59952 h 599179"/>
                  <a:gd name="connsiteX3-321" fmla="*/ 275967 w 295275"/>
                  <a:gd name="connsiteY3-322" fmla="*/ 66705 h 599179"/>
                  <a:gd name="connsiteX4-323" fmla="*/ 152376 w 295275"/>
                  <a:gd name="connsiteY4-324" fmla="*/ 303904 h 599179"/>
                  <a:gd name="connsiteX5-325" fmla="*/ 295275 w 295275"/>
                  <a:gd name="connsiteY5-326" fmla="*/ 303904 h 599179"/>
                  <a:gd name="connsiteX6-327" fmla="*/ 295275 w 295275"/>
                  <a:gd name="connsiteY6-328" fmla="*/ 599179 h 599179"/>
                  <a:gd name="connsiteX7-329" fmla="*/ 0 w 295275"/>
                  <a:gd name="connsiteY7-330" fmla="*/ 599179 h 599179"/>
                  <a:gd name="connsiteX8-331" fmla="*/ 0 w 295275"/>
                  <a:gd name="connsiteY8-332" fmla="*/ 303904 h 599179"/>
                  <a:gd name="connsiteX9-333" fmla="*/ 207995 w 295275"/>
                  <a:gd name="connsiteY9-334" fmla="*/ 0 h 599179"/>
                  <a:gd name="connsiteX0-335" fmla="*/ 207995 w 295275"/>
                  <a:gd name="connsiteY0-336" fmla="*/ 0 h 599179"/>
                  <a:gd name="connsiteX1-337" fmla="*/ 218480 w 295275"/>
                  <a:gd name="connsiteY1-338" fmla="*/ 17025 h 599179"/>
                  <a:gd name="connsiteX2-339" fmla="*/ 263922 w 295275"/>
                  <a:gd name="connsiteY2-340" fmla="*/ 59952 h 599179"/>
                  <a:gd name="connsiteX3-341" fmla="*/ 275967 w 295275"/>
                  <a:gd name="connsiteY3-342" fmla="*/ 66705 h 599179"/>
                  <a:gd name="connsiteX4-343" fmla="*/ 152376 w 295275"/>
                  <a:gd name="connsiteY4-344" fmla="*/ 303904 h 599179"/>
                  <a:gd name="connsiteX5-345" fmla="*/ 295275 w 295275"/>
                  <a:gd name="connsiteY5-346" fmla="*/ 303904 h 599179"/>
                  <a:gd name="connsiteX6-347" fmla="*/ 295275 w 295275"/>
                  <a:gd name="connsiteY6-348" fmla="*/ 599179 h 599179"/>
                  <a:gd name="connsiteX7-349" fmla="*/ 0 w 295275"/>
                  <a:gd name="connsiteY7-350" fmla="*/ 599179 h 599179"/>
                  <a:gd name="connsiteX8-351" fmla="*/ 0 w 295275"/>
                  <a:gd name="connsiteY8-352" fmla="*/ 303904 h 599179"/>
                  <a:gd name="connsiteX9-353" fmla="*/ 207995 w 295275"/>
                  <a:gd name="connsiteY9-354" fmla="*/ 0 h 599179"/>
                  <a:gd name="connsiteX0-355" fmla="*/ 207995 w 295275"/>
                  <a:gd name="connsiteY0-356" fmla="*/ 0 h 599179"/>
                  <a:gd name="connsiteX1-357" fmla="*/ 218480 w 295275"/>
                  <a:gd name="connsiteY1-358" fmla="*/ 17025 h 599179"/>
                  <a:gd name="connsiteX2-359" fmla="*/ 263922 w 295275"/>
                  <a:gd name="connsiteY2-360" fmla="*/ 59952 h 599179"/>
                  <a:gd name="connsiteX3-361" fmla="*/ 275967 w 295275"/>
                  <a:gd name="connsiteY3-362" fmla="*/ 66705 h 599179"/>
                  <a:gd name="connsiteX4-363" fmla="*/ 152376 w 295275"/>
                  <a:gd name="connsiteY4-364" fmla="*/ 303904 h 599179"/>
                  <a:gd name="connsiteX5-365" fmla="*/ 295275 w 295275"/>
                  <a:gd name="connsiteY5-366" fmla="*/ 303904 h 599179"/>
                  <a:gd name="connsiteX6-367" fmla="*/ 295275 w 295275"/>
                  <a:gd name="connsiteY6-368" fmla="*/ 599179 h 599179"/>
                  <a:gd name="connsiteX7-369" fmla="*/ 0 w 295275"/>
                  <a:gd name="connsiteY7-370" fmla="*/ 599179 h 599179"/>
                  <a:gd name="connsiteX8-371" fmla="*/ 0 w 295275"/>
                  <a:gd name="connsiteY8-372" fmla="*/ 303904 h 599179"/>
                  <a:gd name="connsiteX9-373" fmla="*/ 207995 w 295275"/>
                  <a:gd name="connsiteY9-374" fmla="*/ 0 h 599179"/>
                  <a:gd name="connsiteX0-375" fmla="*/ 207995 w 295275"/>
                  <a:gd name="connsiteY0-376" fmla="*/ 0 h 599179"/>
                  <a:gd name="connsiteX1-377" fmla="*/ 218480 w 295275"/>
                  <a:gd name="connsiteY1-378" fmla="*/ 17025 h 599179"/>
                  <a:gd name="connsiteX2-379" fmla="*/ 263922 w 295275"/>
                  <a:gd name="connsiteY2-380" fmla="*/ 59952 h 599179"/>
                  <a:gd name="connsiteX3-381" fmla="*/ 275967 w 295275"/>
                  <a:gd name="connsiteY3-382" fmla="*/ 66705 h 599179"/>
                  <a:gd name="connsiteX4-383" fmla="*/ 152376 w 295275"/>
                  <a:gd name="connsiteY4-384" fmla="*/ 303904 h 599179"/>
                  <a:gd name="connsiteX5-385" fmla="*/ 295275 w 295275"/>
                  <a:gd name="connsiteY5-386" fmla="*/ 303904 h 599179"/>
                  <a:gd name="connsiteX6-387" fmla="*/ 295275 w 295275"/>
                  <a:gd name="connsiteY6-388" fmla="*/ 599179 h 599179"/>
                  <a:gd name="connsiteX7-389" fmla="*/ 0 w 295275"/>
                  <a:gd name="connsiteY7-390" fmla="*/ 599179 h 599179"/>
                  <a:gd name="connsiteX8-391" fmla="*/ 0 w 295275"/>
                  <a:gd name="connsiteY8-392" fmla="*/ 303904 h 599179"/>
                  <a:gd name="connsiteX9-393" fmla="*/ 207995 w 295275"/>
                  <a:gd name="connsiteY9-394" fmla="*/ 0 h 599179"/>
                  <a:gd name="connsiteX0-395" fmla="*/ 207995 w 295275"/>
                  <a:gd name="connsiteY0-396" fmla="*/ 0 h 599179"/>
                  <a:gd name="connsiteX1-397" fmla="*/ 218480 w 295275"/>
                  <a:gd name="connsiteY1-398" fmla="*/ 17025 h 599179"/>
                  <a:gd name="connsiteX2-399" fmla="*/ 263922 w 295275"/>
                  <a:gd name="connsiteY2-400" fmla="*/ 59952 h 599179"/>
                  <a:gd name="connsiteX3-401" fmla="*/ 275967 w 295275"/>
                  <a:gd name="connsiteY3-402" fmla="*/ 66705 h 599179"/>
                  <a:gd name="connsiteX4-403" fmla="*/ 152376 w 295275"/>
                  <a:gd name="connsiteY4-404" fmla="*/ 303904 h 599179"/>
                  <a:gd name="connsiteX5-405" fmla="*/ 295275 w 295275"/>
                  <a:gd name="connsiteY5-406" fmla="*/ 303904 h 599179"/>
                  <a:gd name="connsiteX6-407" fmla="*/ 295275 w 295275"/>
                  <a:gd name="connsiteY6-408" fmla="*/ 599179 h 599179"/>
                  <a:gd name="connsiteX7-409" fmla="*/ 0 w 295275"/>
                  <a:gd name="connsiteY7-410" fmla="*/ 599179 h 599179"/>
                  <a:gd name="connsiteX8-411" fmla="*/ 0 w 295275"/>
                  <a:gd name="connsiteY8-412" fmla="*/ 303904 h 599179"/>
                  <a:gd name="connsiteX9-413" fmla="*/ 207995 w 295275"/>
                  <a:gd name="connsiteY9-414" fmla="*/ 0 h 599179"/>
                  <a:gd name="connsiteX0-415" fmla="*/ 207995 w 295275"/>
                  <a:gd name="connsiteY0-416" fmla="*/ 0 h 599179"/>
                  <a:gd name="connsiteX1-417" fmla="*/ 218480 w 295275"/>
                  <a:gd name="connsiteY1-418" fmla="*/ 17025 h 599179"/>
                  <a:gd name="connsiteX2-419" fmla="*/ 263922 w 295275"/>
                  <a:gd name="connsiteY2-420" fmla="*/ 59952 h 599179"/>
                  <a:gd name="connsiteX3-421" fmla="*/ 275967 w 295275"/>
                  <a:gd name="connsiteY3-422" fmla="*/ 66705 h 599179"/>
                  <a:gd name="connsiteX4-423" fmla="*/ 152376 w 295275"/>
                  <a:gd name="connsiteY4-424" fmla="*/ 303904 h 599179"/>
                  <a:gd name="connsiteX5-425" fmla="*/ 295275 w 295275"/>
                  <a:gd name="connsiteY5-426" fmla="*/ 303904 h 599179"/>
                  <a:gd name="connsiteX6-427" fmla="*/ 295275 w 295275"/>
                  <a:gd name="connsiteY6-428" fmla="*/ 599179 h 599179"/>
                  <a:gd name="connsiteX7-429" fmla="*/ 0 w 295275"/>
                  <a:gd name="connsiteY7-430" fmla="*/ 599179 h 599179"/>
                  <a:gd name="connsiteX8-431" fmla="*/ 0 w 295275"/>
                  <a:gd name="connsiteY8-432" fmla="*/ 334942 h 599179"/>
                  <a:gd name="connsiteX9-433" fmla="*/ 207995 w 295275"/>
                  <a:gd name="connsiteY9-434" fmla="*/ 0 h 599179"/>
                  <a:gd name="connsiteX0-435" fmla="*/ 207995 w 295275"/>
                  <a:gd name="connsiteY0-436" fmla="*/ 0 h 599179"/>
                  <a:gd name="connsiteX1-437" fmla="*/ 218480 w 295275"/>
                  <a:gd name="connsiteY1-438" fmla="*/ 17025 h 599179"/>
                  <a:gd name="connsiteX2-439" fmla="*/ 263922 w 295275"/>
                  <a:gd name="connsiteY2-440" fmla="*/ 59952 h 599179"/>
                  <a:gd name="connsiteX3-441" fmla="*/ 275967 w 295275"/>
                  <a:gd name="connsiteY3-442" fmla="*/ 66705 h 599179"/>
                  <a:gd name="connsiteX4-443" fmla="*/ 152376 w 295275"/>
                  <a:gd name="connsiteY4-444" fmla="*/ 303904 h 599179"/>
                  <a:gd name="connsiteX5-445" fmla="*/ 295275 w 295275"/>
                  <a:gd name="connsiteY5-446" fmla="*/ 303904 h 599179"/>
                  <a:gd name="connsiteX6-447" fmla="*/ 295275 w 295275"/>
                  <a:gd name="connsiteY6-448" fmla="*/ 599179 h 599179"/>
                  <a:gd name="connsiteX7-449" fmla="*/ 0 w 295275"/>
                  <a:gd name="connsiteY7-450" fmla="*/ 599179 h 599179"/>
                  <a:gd name="connsiteX8-451" fmla="*/ 0 w 295275"/>
                  <a:gd name="connsiteY8-452" fmla="*/ 334942 h 599179"/>
                  <a:gd name="connsiteX9-453" fmla="*/ 207995 w 295275"/>
                  <a:gd name="connsiteY9-454" fmla="*/ 0 h 599179"/>
                  <a:gd name="connsiteX0-455" fmla="*/ 207995 w 295275"/>
                  <a:gd name="connsiteY0-456" fmla="*/ 0 h 599179"/>
                  <a:gd name="connsiteX1-457" fmla="*/ 218480 w 295275"/>
                  <a:gd name="connsiteY1-458" fmla="*/ 17025 h 599179"/>
                  <a:gd name="connsiteX2-459" fmla="*/ 263922 w 295275"/>
                  <a:gd name="connsiteY2-460" fmla="*/ 59952 h 599179"/>
                  <a:gd name="connsiteX3-461" fmla="*/ 275967 w 295275"/>
                  <a:gd name="connsiteY3-462" fmla="*/ 66705 h 599179"/>
                  <a:gd name="connsiteX4-463" fmla="*/ 152376 w 295275"/>
                  <a:gd name="connsiteY4-464" fmla="*/ 303904 h 599179"/>
                  <a:gd name="connsiteX5-465" fmla="*/ 295275 w 295275"/>
                  <a:gd name="connsiteY5-466" fmla="*/ 303904 h 599179"/>
                  <a:gd name="connsiteX6-467" fmla="*/ 295275 w 295275"/>
                  <a:gd name="connsiteY6-468" fmla="*/ 599179 h 599179"/>
                  <a:gd name="connsiteX7-469" fmla="*/ 0 w 295275"/>
                  <a:gd name="connsiteY7-470" fmla="*/ 599179 h 599179"/>
                  <a:gd name="connsiteX8-471" fmla="*/ 0 w 295275"/>
                  <a:gd name="connsiteY8-472" fmla="*/ 334942 h 599179"/>
                  <a:gd name="connsiteX9-473" fmla="*/ 207995 w 295275"/>
                  <a:gd name="connsiteY9-474" fmla="*/ 0 h 5991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</a:cxnLst>
                <a:rect l="l" t="t" r="r" b="b"/>
                <a:pathLst>
                  <a:path w="295275" h="599179">
                    <a:moveTo>
                      <a:pt x="207995" y="0"/>
                    </a:moveTo>
                    <a:lnTo>
                      <a:pt x="218480" y="17025"/>
                    </a:lnTo>
                    <a:cubicBezTo>
                      <a:pt x="231034" y="32364"/>
                      <a:pt x="246314" y="46986"/>
                      <a:pt x="263922" y="59952"/>
                    </a:cubicBezTo>
                    <a:lnTo>
                      <a:pt x="275967" y="66705"/>
                    </a:lnTo>
                    <a:cubicBezTo>
                      <a:pt x="274744" y="66607"/>
                      <a:pt x="166924" y="148026"/>
                      <a:pt x="152376" y="303904"/>
                    </a:cubicBezTo>
                    <a:lnTo>
                      <a:pt x="295275" y="303904"/>
                    </a:lnTo>
                    <a:lnTo>
                      <a:pt x="295275" y="599179"/>
                    </a:lnTo>
                    <a:lnTo>
                      <a:pt x="0" y="599179"/>
                    </a:lnTo>
                    <a:lnTo>
                      <a:pt x="0" y="334942"/>
                    </a:lnTo>
                    <a:cubicBezTo>
                      <a:pt x="10368" y="113589"/>
                      <a:pt x="207637" y="2353"/>
                      <a:pt x="207995" y="0"/>
                    </a:cubicBezTo>
                    <a:close/>
                  </a:path>
                </a:pathLst>
              </a:custGeom>
              <a:grpFill/>
              <a:ln w="19050" cap="rnd">
                <a:solidFill>
                  <a:schemeClr val="accent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2" name="任意多边形: 形状 11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1581018" y="1347856"/>
                <a:ext cx="311295" cy="631688"/>
              </a:xfrm>
              <a:custGeom>
                <a:avLst/>
                <a:gdLst>
                  <a:gd name="connsiteX0" fmla="*/ 207995 w 295275"/>
                  <a:gd name="connsiteY0" fmla="*/ 0 h 599179"/>
                  <a:gd name="connsiteX1" fmla="*/ 218480 w 295275"/>
                  <a:gd name="connsiteY1" fmla="*/ 17025 h 599179"/>
                  <a:gd name="connsiteX2" fmla="*/ 263922 w 295275"/>
                  <a:gd name="connsiteY2" fmla="*/ 59952 h 599179"/>
                  <a:gd name="connsiteX3" fmla="*/ 275967 w 295275"/>
                  <a:gd name="connsiteY3" fmla="*/ 66705 h 599179"/>
                  <a:gd name="connsiteX4" fmla="*/ 258864 w 295275"/>
                  <a:gd name="connsiteY4" fmla="*/ 77309 h 599179"/>
                  <a:gd name="connsiteX5" fmla="*/ 164932 w 295275"/>
                  <a:gd name="connsiteY5" fmla="*/ 229252 h 599179"/>
                  <a:gd name="connsiteX6" fmla="*/ 145322 w 295275"/>
                  <a:gd name="connsiteY6" fmla="*/ 303904 h 599179"/>
                  <a:gd name="connsiteX7" fmla="*/ 295275 w 295275"/>
                  <a:gd name="connsiteY7" fmla="*/ 303904 h 599179"/>
                  <a:gd name="connsiteX8" fmla="*/ 295275 w 295275"/>
                  <a:gd name="connsiteY8" fmla="*/ 599179 h 599179"/>
                  <a:gd name="connsiteX9" fmla="*/ 0 w 295275"/>
                  <a:gd name="connsiteY9" fmla="*/ 599179 h 599179"/>
                  <a:gd name="connsiteX10" fmla="*/ 0 w 295275"/>
                  <a:gd name="connsiteY10" fmla="*/ 303904 h 599179"/>
                  <a:gd name="connsiteX11" fmla="*/ 5952 w 295275"/>
                  <a:gd name="connsiteY11" fmla="*/ 269304 h 599179"/>
                  <a:gd name="connsiteX12" fmla="*/ 204540 w 295275"/>
                  <a:gd name="connsiteY12" fmla="*/ 547 h 599179"/>
                  <a:gd name="connsiteX0-1" fmla="*/ 207995 w 295275"/>
                  <a:gd name="connsiteY0-2" fmla="*/ 0 h 599179"/>
                  <a:gd name="connsiteX1-3" fmla="*/ 218480 w 295275"/>
                  <a:gd name="connsiteY1-4" fmla="*/ 17025 h 599179"/>
                  <a:gd name="connsiteX2-5" fmla="*/ 263922 w 295275"/>
                  <a:gd name="connsiteY2-6" fmla="*/ 59952 h 599179"/>
                  <a:gd name="connsiteX3-7" fmla="*/ 275967 w 295275"/>
                  <a:gd name="connsiteY3-8" fmla="*/ 66705 h 599179"/>
                  <a:gd name="connsiteX4-9" fmla="*/ 258864 w 295275"/>
                  <a:gd name="connsiteY4-10" fmla="*/ 77309 h 599179"/>
                  <a:gd name="connsiteX5-11" fmla="*/ 164932 w 295275"/>
                  <a:gd name="connsiteY5-12" fmla="*/ 229252 h 599179"/>
                  <a:gd name="connsiteX6-13" fmla="*/ 152376 w 295275"/>
                  <a:gd name="connsiteY6-14" fmla="*/ 303904 h 599179"/>
                  <a:gd name="connsiteX7-15" fmla="*/ 295275 w 295275"/>
                  <a:gd name="connsiteY7-16" fmla="*/ 303904 h 599179"/>
                  <a:gd name="connsiteX8-17" fmla="*/ 295275 w 295275"/>
                  <a:gd name="connsiteY8-18" fmla="*/ 599179 h 599179"/>
                  <a:gd name="connsiteX9-19" fmla="*/ 0 w 295275"/>
                  <a:gd name="connsiteY9-20" fmla="*/ 599179 h 599179"/>
                  <a:gd name="connsiteX10-21" fmla="*/ 0 w 295275"/>
                  <a:gd name="connsiteY10-22" fmla="*/ 303904 h 599179"/>
                  <a:gd name="connsiteX11-23" fmla="*/ 5952 w 295275"/>
                  <a:gd name="connsiteY11-24" fmla="*/ 269304 h 599179"/>
                  <a:gd name="connsiteX12-25" fmla="*/ 204540 w 295275"/>
                  <a:gd name="connsiteY12-26" fmla="*/ 547 h 599179"/>
                  <a:gd name="connsiteX13" fmla="*/ 207995 w 295275"/>
                  <a:gd name="connsiteY13" fmla="*/ 0 h 599179"/>
                  <a:gd name="connsiteX0-27" fmla="*/ 207995 w 295275"/>
                  <a:gd name="connsiteY0-28" fmla="*/ 0 h 599179"/>
                  <a:gd name="connsiteX1-29" fmla="*/ 218480 w 295275"/>
                  <a:gd name="connsiteY1-30" fmla="*/ 17025 h 599179"/>
                  <a:gd name="connsiteX2-31" fmla="*/ 263922 w 295275"/>
                  <a:gd name="connsiteY2-32" fmla="*/ 59952 h 599179"/>
                  <a:gd name="connsiteX3-33" fmla="*/ 275967 w 295275"/>
                  <a:gd name="connsiteY3-34" fmla="*/ 66705 h 599179"/>
                  <a:gd name="connsiteX4-35" fmla="*/ 258864 w 295275"/>
                  <a:gd name="connsiteY4-36" fmla="*/ 77309 h 599179"/>
                  <a:gd name="connsiteX5-37" fmla="*/ 164932 w 295275"/>
                  <a:gd name="connsiteY5-38" fmla="*/ 229252 h 599179"/>
                  <a:gd name="connsiteX6-39" fmla="*/ 152376 w 295275"/>
                  <a:gd name="connsiteY6-40" fmla="*/ 303904 h 599179"/>
                  <a:gd name="connsiteX7-41" fmla="*/ 295275 w 295275"/>
                  <a:gd name="connsiteY7-42" fmla="*/ 303904 h 599179"/>
                  <a:gd name="connsiteX8-43" fmla="*/ 295275 w 295275"/>
                  <a:gd name="connsiteY8-44" fmla="*/ 599179 h 599179"/>
                  <a:gd name="connsiteX9-45" fmla="*/ 0 w 295275"/>
                  <a:gd name="connsiteY9-46" fmla="*/ 599179 h 599179"/>
                  <a:gd name="connsiteX10-47" fmla="*/ 0 w 295275"/>
                  <a:gd name="connsiteY10-48" fmla="*/ 303904 h 599179"/>
                  <a:gd name="connsiteX11-49" fmla="*/ 5952 w 295275"/>
                  <a:gd name="connsiteY11-50" fmla="*/ 269304 h 599179"/>
                  <a:gd name="connsiteX12-51" fmla="*/ 204540 w 295275"/>
                  <a:gd name="connsiteY12-52" fmla="*/ 547 h 599179"/>
                  <a:gd name="connsiteX13-53" fmla="*/ 207995 w 295275"/>
                  <a:gd name="connsiteY13-54" fmla="*/ 0 h 599179"/>
                  <a:gd name="connsiteX0-55" fmla="*/ 207995 w 295275"/>
                  <a:gd name="connsiteY0-56" fmla="*/ 0 h 599179"/>
                  <a:gd name="connsiteX1-57" fmla="*/ 218480 w 295275"/>
                  <a:gd name="connsiteY1-58" fmla="*/ 17025 h 599179"/>
                  <a:gd name="connsiteX2-59" fmla="*/ 263922 w 295275"/>
                  <a:gd name="connsiteY2-60" fmla="*/ 59952 h 599179"/>
                  <a:gd name="connsiteX3-61" fmla="*/ 275967 w 295275"/>
                  <a:gd name="connsiteY3-62" fmla="*/ 66705 h 599179"/>
                  <a:gd name="connsiteX4-63" fmla="*/ 258864 w 295275"/>
                  <a:gd name="connsiteY4-64" fmla="*/ 77309 h 599179"/>
                  <a:gd name="connsiteX5-65" fmla="*/ 164932 w 295275"/>
                  <a:gd name="connsiteY5-66" fmla="*/ 229252 h 599179"/>
                  <a:gd name="connsiteX6-67" fmla="*/ 152376 w 295275"/>
                  <a:gd name="connsiteY6-68" fmla="*/ 303904 h 599179"/>
                  <a:gd name="connsiteX7-69" fmla="*/ 295275 w 295275"/>
                  <a:gd name="connsiteY7-70" fmla="*/ 303904 h 599179"/>
                  <a:gd name="connsiteX8-71" fmla="*/ 295275 w 295275"/>
                  <a:gd name="connsiteY8-72" fmla="*/ 599179 h 599179"/>
                  <a:gd name="connsiteX9-73" fmla="*/ 0 w 295275"/>
                  <a:gd name="connsiteY9-74" fmla="*/ 599179 h 599179"/>
                  <a:gd name="connsiteX10-75" fmla="*/ 0 w 295275"/>
                  <a:gd name="connsiteY10-76" fmla="*/ 303904 h 599179"/>
                  <a:gd name="connsiteX11-77" fmla="*/ 5952 w 295275"/>
                  <a:gd name="connsiteY11-78" fmla="*/ 269304 h 599179"/>
                  <a:gd name="connsiteX12-79" fmla="*/ 204540 w 295275"/>
                  <a:gd name="connsiteY12-80" fmla="*/ 547 h 599179"/>
                  <a:gd name="connsiteX13-81" fmla="*/ 207995 w 295275"/>
                  <a:gd name="connsiteY13-82" fmla="*/ 0 h 599179"/>
                  <a:gd name="connsiteX0-83" fmla="*/ 207995 w 295275"/>
                  <a:gd name="connsiteY0-84" fmla="*/ 0 h 599179"/>
                  <a:gd name="connsiteX1-85" fmla="*/ 218480 w 295275"/>
                  <a:gd name="connsiteY1-86" fmla="*/ 17025 h 599179"/>
                  <a:gd name="connsiteX2-87" fmla="*/ 263922 w 295275"/>
                  <a:gd name="connsiteY2-88" fmla="*/ 59952 h 599179"/>
                  <a:gd name="connsiteX3-89" fmla="*/ 275967 w 295275"/>
                  <a:gd name="connsiteY3-90" fmla="*/ 66705 h 599179"/>
                  <a:gd name="connsiteX4-91" fmla="*/ 258864 w 295275"/>
                  <a:gd name="connsiteY4-92" fmla="*/ 77309 h 599179"/>
                  <a:gd name="connsiteX5-93" fmla="*/ 152376 w 295275"/>
                  <a:gd name="connsiteY5-94" fmla="*/ 303904 h 599179"/>
                  <a:gd name="connsiteX6-95" fmla="*/ 295275 w 295275"/>
                  <a:gd name="connsiteY6-96" fmla="*/ 303904 h 599179"/>
                  <a:gd name="connsiteX7-97" fmla="*/ 295275 w 295275"/>
                  <a:gd name="connsiteY7-98" fmla="*/ 599179 h 599179"/>
                  <a:gd name="connsiteX8-99" fmla="*/ 0 w 295275"/>
                  <a:gd name="connsiteY8-100" fmla="*/ 599179 h 599179"/>
                  <a:gd name="connsiteX9-101" fmla="*/ 0 w 295275"/>
                  <a:gd name="connsiteY9-102" fmla="*/ 303904 h 599179"/>
                  <a:gd name="connsiteX10-103" fmla="*/ 5952 w 295275"/>
                  <a:gd name="connsiteY10-104" fmla="*/ 269304 h 599179"/>
                  <a:gd name="connsiteX11-105" fmla="*/ 204540 w 295275"/>
                  <a:gd name="connsiteY11-106" fmla="*/ 547 h 599179"/>
                  <a:gd name="connsiteX12-107" fmla="*/ 207995 w 295275"/>
                  <a:gd name="connsiteY12-108" fmla="*/ 0 h 599179"/>
                  <a:gd name="connsiteX0-109" fmla="*/ 207995 w 295275"/>
                  <a:gd name="connsiteY0-110" fmla="*/ 0 h 599179"/>
                  <a:gd name="connsiteX1-111" fmla="*/ 218480 w 295275"/>
                  <a:gd name="connsiteY1-112" fmla="*/ 17025 h 599179"/>
                  <a:gd name="connsiteX2-113" fmla="*/ 263922 w 295275"/>
                  <a:gd name="connsiteY2-114" fmla="*/ 59952 h 599179"/>
                  <a:gd name="connsiteX3-115" fmla="*/ 275967 w 295275"/>
                  <a:gd name="connsiteY3-116" fmla="*/ 66705 h 599179"/>
                  <a:gd name="connsiteX4-117" fmla="*/ 258864 w 295275"/>
                  <a:gd name="connsiteY4-118" fmla="*/ 77309 h 599179"/>
                  <a:gd name="connsiteX5-119" fmla="*/ 152376 w 295275"/>
                  <a:gd name="connsiteY5-120" fmla="*/ 303904 h 599179"/>
                  <a:gd name="connsiteX6-121" fmla="*/ 295275 w 295275"/>
                  <a:gd name="connsiteY6-122" fmla="*/ 303904 h 599179"/>
                  <a:gd name="connsiteX7-123" fmla="*/ 295275 w 295275"/>
                  <a:gd name="connsiteY7-124" fmla="*/ 599179 h 599179"/>
                  <a:gd name="connsiteX8-125" fmla="*/ 0 w 295275"/>
                  <a:gd name="connsiteY8-126" fmla="*/ 599179 h 599179"/>
                  <a:gd name="connsiteX9-127" fmla="*/ 0 w 295275"/>
                  <a:gd name="connsiteY9-128" fmla="*/ 303904 h 599179"/>
                  <a:gd name="connsiteX10-129" fmla="*/ 5952 w 295275"/>
                  <a:gd name="connsiteY10-130" fmla="*/ 269304 h 599179"/>
                  <a:gd name="connsiteX11-131" fmla="*/ 204540 w 295275"/>
                  <a:gd name="connsiteY11-132" fmla="*/ 547 h 599179"/>
                  <a:gd name="connsiteX12-133" fmla="*/ 207995 w 295275"/>
                  <a:gd name="connsiteY12-134" fmla="*/ 0 h 599179"/>
                  <a:gd name="connsiteX0-135" fmla="*/ 207995 w 295275"/>
                  <a:gd name="connsiteY0-136" fmla="*/ 0 h 599179"/>
                  <a:gd name="connsiteX1-137" fmla="*/ 218480 w 295275"/>
                  <a:gd name="connsiteY1-138" fmla="*/ 17025 h 599179"/>
                  <a:gd name="connsiteX2-139" fmla="*/ 263922 w 295275"/>
                  <a:gd name="connsiteY2-140" fmla="*/ 59952 h 599179"/>
                  <a:gd name="connsiteX3-141" fmla="*/ 275967 w 295275"/>
                  <a:gd name="connsiteY3-142" fmla="*/ 66705 h 599179"/>
                  <a:gd name="connsiteX4-143" fmla="*/ 152376 w 295275"/>
                  <a:gd name="connsiteY4-144" fmla="*/ 303904 h 599179"/>
                  <a:gd name="connsiteX5-145" fmla="*/ 295275 w 295275"/>
                  <a:gd name="connsiteY5-146" fmla="*/ 303904 h 599179"/>
                  <a:gd name="connsiteX6-147" fmla="*/ 295275 w 295275"/>
                  <a:gd name="connsiteY6-148" fmla="*/ 599179 h 599179"/>
                  <a:gd name="connsiteX7-149" fmla="*/ 0 w 295275"/>
                  <a:gd name="connsiteY7-150" fmla="*/ 599179 h 599179"/>
                  <a:gd name="connsiteX8-151" fmla="*/ 0 w 295275"/>
                  <a:gd name="connsiteY8-152" fmla="*/ 303904 h 599179"/>
                  <a:gd name="connsiteX9-153" fmla="*/ 5952 w 295275"/>
                  <a:gd name="connsiteY9-154" fmla="*/ 269304 h 599179"/>
                  <a:gd name="connsiteX10-155" fmla="*/ 204540 w 295275"/>
                  <a:gd name="connsiteY10-156" fmla="*/ 547 h 599179"/>
                  <a:gd name="connsiteX11-157" fmla="*/ 207995 w 295275"/>
                  <a:gd name="connsiteY11-158" fmla="*/ 0 h 599179"/>
                  <a:gd name="connsiteX0-159" fmla="*/ 207995 w 295275"/>
                  <a:gd name="connsiteY0-160" fmla="*/ 0 h 599179"/>
                  <a:gd name="connsiteX1-161" fmla="*/ 218480 w 295275"/>
                  <a:gd name="connsiteY1-162" fmla="*/ 17025 h 599179"/>
                  <a:gd name="connsiteX2-163" fmla="*/ 263922 w 295275"/>
                  <a:gd name="connsiteY2-164" fmla="*/ 59952 h 599179"/>
                  <a:gd name="connsiteX3-165" fmla="*/ 275967 w 295275"/>
                  <a:gd name="connsiteY3-166" fmla="*/ 66705 h 599179"/>
                  <a:gd name="connsiteX4-167" fmla="*/ 152376 w 295275"/>
                  <a:gd name="connsiteY4-168" fmla="*/ 303904 h 599179"/>
                  <a:gd name="connsiteX5-169" fmla="*/ 295275 w 295275"/>
                  <a:gd name="connsiteY5-170" fmla="*/ 303904 h 599179"/>
                  <a:gd name="connsiteX6-171" fmla="*/ 295275 w 295275"/>
                  <a:gd name="connsiteY6-172" fmla="*/ 599179 h 599179"/>
                  <a:gd name="connsiteX7-173" fmla="*/ 0 w 295275"/>
                  <a:gd name="connsiteY7-174" fmla="*/ 599179 h 599179"/>
                  <a:gd name="connsiteX8-175" fmla="*/ 0 w 295275"/>
                  <a:gd name="connsiteY8-176" fmla="*/ 303904 h 599179"/>
                  <a:gd name="connsiteX9-177" fmla="*/ 5952 w 295275"/>
                  <a:gd name="connsiteY9-178" fmla="*/ 269304 h 599179"/>
                  <a:gd name="connsiteX10-179" fmla="*/ 204540 w 295275"/>
                  <a:gd name="connsiteY10-180" fmla="*/ 547 h 599179"/>
                  <a:gd name="connsiteX11-181" fmla="*/ 207995 w 295275"/>
                  <a:gd name="connsiteY11-182" fmla="*/ 0 h 599179"/>
                  <a:gd name="connsiteX0-183" fmla="*/ 207995 w 295275"/>
                  <a:gd name="connsiteY0-184" fmla="*/ 0 h 599179"/>
                  <a:gd name="connsiteX1-185" fmla="*/ 218480 w 295275"/>
                  <a:gd name="connsiteY1-186" fmla="*/ 17025 h 599179"/>
                  <a:gd name="connsiteX2-187" fmla="*/ 263922 w 295275"/>
                  <a:gd name="connsiteY2-188" fmla="*/ 59952 h 599179"/>
                  <a:gd name="connsiteX3-189" fmla="*/ 275967 w 295275"/>
                  <a:gd name="connsiteY3-190" fmla="*/ 66705 h 599179"/>
                  <a:gd name="connsiteX4-191" fmla="*/ 152376 w 295275"/>
                  <a:gd name="connsiteY4-192" fmla="*/ 303904 h 599179"/>
                  <a:gd name="connsiteX5-193" fmla="*/ 295275 w 295275"/>
                  <a:gd name="connsiteY5-194" fmla="*/ 303904 h 599179"/>
                  <a:gd name="connsiteX6-195" fmla="*/ 295275 w 295275"/>
                  <a:gd name="connsiteY6-196" fmla="*/ 599179 h 599179"/>
                  <a:gd name="connsiteX7-197" fmla="*/ 0 w 295275"/>
                  <a:gd name="connsiteY7-198" fmla="*/ 599179 h 599179"/>
                  <a:gd name="connsiteX8-199" fmla="*/ 0 w 295275"/>
                  <a:gd name="connsiteY8-200" fmla="*/ 303904 h 599179"/>
                  <a:gd name="connsiteX9-201" fmla="*/ 5952 w 295275"/>
                  <a:gd name="connsiteY9-202" fmla="*/ 269304 h 599179"/>
                  <a:gd name="connsiteX10-203" fmla="*/ 204540 w 295275"/>
                  <a:gd name="connsiteY10-204" fmla="*/ 547 h 599179"/>
                  <a:gd name="connsiteX11-205" fmla="*/ 207995 w 295275"/>
                  <a:gd name="connsiteY11-206" fmla="*/ 0 h 599179"/>
                  <a:gd name="connsiteX0-207" fmla="*/ 207995 w 295275"/>
                  <a:gd name="connsiteY0-208" fmla="*/ 0 h 599179"/>
                  <a:gd name="connsiteX1-209" fmla="*/ 218480 w 295275"/>
                  <a:gd name="connsiteY1-210" fmla="*/ 17025 h 599179"/>
                  <a:gd name="connsiteX2-211" fmla="*/ 263922 w 295275"/>
                  <a:gd name="connsiteY2-212" fmla="*/ 59952 h 599179"/>
                  <a:gd name="connsiteX3-213" fmla="*/ 275967 w 295275"/>
                  <a:gd name="connsiteY3-214" fmla="*/ 66705 h 599179"/>
                  <a:gd name="connsiteX4-215" fmla="*/ 152376 w 295275"/>
                  <a:gd name="connsiteY4-216" fmla="*/ 303904 h 599179"/>
                  <a:gd name="connsiteX5-217" fmla="*/ 295275 w 295275"/>
                  <a:gd name="connsiteY5-218" fmla="*/ 303904 h 599179"/>
                  <a:gd name="connsiteX6-219" fmla="*/ 295275 w 295275"/>
                  <a:gd name="connsiteY6-220" fmla="*/ 599179 h 599179"/>
                  <a:gd name="connsiteX7-221" fmla="*/ 0 w 295275"/>
                  <a:gd name="connsiteY7-222" fmla="*/ 599179 h 599179"/>
                  <a:gd name="connsiteX8-223" fmla="*/ 0 w 295275"/>
                  <a:gd name="connsiteY8-224" fmla="*/ 303904 h 599179"/>
                  <a:gd name="connsiteX9-225" fmla="*/ 5952 w 295275"/>
                  <a:gd name="connsiteY9-226" fmla="*/ 269304 h 599179"/>
                  <a:gd name="connsiteX10-227" fmla="*/ 204540 w 295275"/>
                  <a:gd name="connsiteY10-228" fmla="*/ 547 h 599179"/>
                  <a:gd name="connsiteX11-229" fmla="*/ 207995 w 295275"/>
                  <a:gd name="connsiteY11-230" fmla="*/ 0 h 599179"/>
                  <a:gd name="connsiteX0-231" fmla="*/ 207995 w 295275"/>
                  <a:gd name="connsiteY0-232" fmla="*/ 0 h 599179"/>
                  <a:gd name="connsiteX1-233" fmla="*/ 218480 w 295275"/>
                  <a:gd name="connsiteY1-234" fmla="*/ 17025 h 599179"/>
                  <a:gd name="connsiteX2-235" fmla="*/ 263922 w 295275"/>
                  <a:gd name="connsiteY2-236" fmla="*/ 59952 h 599179"/>
                  <a:gd name="connsiteX3-237" fmla="*/ 275967 w 295275"/>
                  <a:gd name="connsiteY3-238" fmla="*/ 66705 h 599179"/>
                  <a:gd name="connsiteX4-239" fmla="*/ 152376 w 295275"/>
                  <a:gd name="connsiteY4-240" fmla="*/ 303904 h 599179"/>
                  <a:gd name="connsiteX5-241" fmla="*/ 295275 w 295275"/>
                  <a:gd name="connsiteY5-242" fmla="*/ 303904 h 599179"/>
                  <a:gd name="connsiteX6-243" fmla="*/ 295275 w 295275"/>
                  <a:gd name="connsiteY6-244" fmla="*/ 599179 h 599179"/>
                  <a:gd name="connsiteX7-245" fmla="*/ 0 w 295275"/>
                  <a:gd name="connsiteY7-246" fmla="*/ 599179 h 599179"/>
                  <a:gd name="connsiteX8-247" fmla="*/ 0 w 295275"/>
                  <a:gd name="connsiteY8-248" fmla="*/ 303904 h 599179"/>
                  <a:gd name="connsiteX9-249" fmla="*/ 204540 w 295275"/>
                  <a:gd name="connsiteY9-250" fmla="*/ 547 h 599179"/>
                  <a:gd name="connsiteX10-251" fmla="*/ 207995 w 295275"/>
                  <a:gd name="connsiteY10-252" fmla="*/ 0 h 599179"/>
                  <a:gd name="connsiteX0-253" fmla="*/ 207995 w 295275"/>
                  <a:gd name="connsiteY0-254" fmla="*/ 0 h 599179"/>
                  <a:gd name="connsiteX1-255" fmla="*/ 218480 w 295275"/>
                  <a:gd name="connsiteY1-256" fmla="*/ 17025 h 599179"/>
                  <a:gd name="connsiteX2-257" fmla="*/ 263922 w 295275"/>
                  <a:gd name="connsiteY2-258" fmla="*/ 59952 h 599179"/>
                  <a:gd name="connsiteX3-259" fmla="*/ 275967 w 295275"/>
                  <a:gd name="connsiteY3-260" fmla="*/ 66705 h 599179"/>
                  <a:gd name="connsiteX4-261" fmla="*/ 152376 w 295275"/>
                  <a:gd name="connsiteY4-262" fmla="*/ 303904 h 599179"/>
                  <a:gd name="connsiteX5-263" fmla="*/ 295275 w 295275"/>
                  <a:gd name="connsiteY5-264" fmla="*/ 303904 h 599179"/>
                  <a:gd name="connsiteX6-265" fmla="*/ 295275 w 295275"/>
                  <a:gd name="connsiteY6-266" fmla="*/ 599179 h 599179"/>
                  <a:gd name="connsiteX7-267" fmla="*/ 0 w 295275"/>
                  <a:gd name="connsiteY7-268" fmla="*/ 599179 h 599179"/>
                  <a:gd name="connsiteX8-269" fmla="*/ 0 w 295275"/>
                  <a:gd name="connsiteY8-270" fmla="*/ 303904 h 599179"/>
                  <a:gd name="connsiteX9-271" fmla="*/ 204540 w 295275"/>
                  <a:gd name="connsiteY9-272" fmla="*/ 547 h 599179"/>
                  <a:gd name="connsiteX10-273" fmla="*/ 207995 w 295275"/>
                  <a:gd name="connsiteY10-274" fmla="*/ 0 h 599179"/>
                  <a:gd name="connsiteX0-275" fmla="*/ 207995 w 295275"/>
                  <a:gd name="connsiteY0-276" fmla="*/ 0 h 599179"/>
                  <a:gd name="connsiteX1-277" fmla="*/ 218480 w 295275"/>
                  <a:gd name="connsiteY1-278" fmla="*/ 17025 h 599179"/>
                  <a:gd name="connsiteX2-279" fmla="*/ 263922 w 295275"/>
                  <a:gd name="connsiteY2-280" fmla="*/ 59952 h 599179"/>
                  <a:gd name="connsiteX3-281" fmla="*/ 275967 w 295275"/>
                  <a:gd name="connsiteY3-282" fmla="*/ 66705 h 599179"/>
                  <a:gd name="connsiteX4-283" fmla="*/ 152376 w 295275"/>
                  <a:gd name="connsiteY4-284" fmla="*/ 303904 h 599179"/>
                  <a:gd name="connsiteX5-285" fmla="*/ 295275 w 295275"/>
                  <a:gd name="connsiteY5-286" fmla="*/ 303904 h 599179"/>
                  <a:gd name="connsiteX6-287" fmla="*/ 295275 w 295275"/>
                  <a:gd name="connsiteY6-288" fmla="*/ 599179 h 599179"/>
                  <a:gd name="connsiteX7-289" fmla="*/ 0 w 295275"/>
                  <a:gd name="connsiteY7-290" fmla="*/ 599179 h 599179"/>
                  <a:gd name="connsiteX8-291" fmla="*/ 0 w 295275"/>
                  <a:gd name="connsiteY8-292" fmla="*/ 303904 h 599179"/>
                  <a:gd name="connsiteX9-293" fmla="*/ 207995 w 295275"/>
                  <a:gd name="connsiteY9-294" fmla="*/ 0 h 599179"/>
                  <a:gd name="connsiteX0-295" fmla="*/ 207995 w 295275"/>
                  <a:gd name="connsiteY0-296" fmla="*/ 0 h 599179"/>
                  <a:gd name="connsiteX1-297" fmla="*/ 218480 w 295275"/>
                  <a:gd name="connsiteY1-298" fmla="*/ 17025 h 599179"/>
                  <a:gd name="connsiteX2-299" fmla="*/ 263922 w 295275"/>
                  <a:gd name="connsiteY2-300" fmla="*/ 59952 h 599179"/>
                  <a:gd name="connsiteX3-301" fmla="*/ 275967 w 295275"/>
                  <a:gd name="connsiteY3-302" fmla="*/ 66705 h 599179"/>
                  <a:gd name="connsiteX4-303" fmla="*/ 152376 w 295275"/>
                  <a:gd name="connsiteY4-304" fmla="*/ 303904 h 599179"/>
                  <a:gd name="connsiteX5-305" fmla="*/ 295275 w 295275"/>
                  <a:gd name="connsiteY5-306" fmla="*/ 303904 h 599179"/>
                  <a:gd name="connsiteX6-307" fmla="*/ 295275 w 295275"/>
                  <a:gd name="connsiteY6-308" fmla="*/ 599179 h 599179"/>
                  <a:gd name="connsiteX7-309" fmla="*/ 0 w 295275"/>
                  <a:gd name="connsiteY7-310" fmla="*/ 599179 h 599179"/>
                  <a:gd name="connsiteX8-311" fmla="*/ 0 w 295275"/>
                  <a:gd name="connsiteY8-312" fmla="*/ 303904 h 599179"/>
                  <a:gd name="connsiteX9-313" fmla="*/ 207995 w 295275"/>
                  <a:gd name="connsiteY9-314" fmla="*/ 0 h 599179"/>
                  <a:gd name="connsiteX0-315" fmla="*/ 207995 w 295275"/>
                  <a:gd name="connsiteY0-316" fmla="*/ 0 h 599179"/>
                  <a:gd name="connsiteX1-317" fmla="*/ 218480 w 295275"/>
                  <a:gd name="connsiteY1-318" fmla="*/ 17025 h 599179"/>
                  <a:gd name="connsiteX2-319" fmla="*/ 263922 w 295275"/>
                  <a:gd name="connsiteY2-320" fmla="*/ 59952 h 599179"/>
                  <a:gd name="connsiteX3-321" fmla="*/ 275967 w 295275"/>
                  <a:gd name="connsiteY3-322" fmla="*/ 66705 h 599179"/>
                  <a:gd name="connsiteX4-323" fmla="*/ 152376 w 295275"/>
                  <a:gd name="connsiteY4-324" fmla="*/ 303904 h 599179"/>
                  <a:gd name="connsiteX5-325" fmla="*/ 295275 w 295275"/>
                  <a:gd name="connsiteY5-326" fmla="*/ 303904 h 599179"/>
                  <a:gd name="connsiteX6-327" fmla="*/ 295275 w 295275"/>
                  <a:gd name="connsiteY6-328" fmla="*/ 599179 h 599179"/>
                  <a:gd name="connsiteX7-329" fmla="*/ 0 w 295275"/>
                  <a:gd name="connsiteY7-330" fmla="*/ 599179 h 599179"/>
                  <a:gd name="connsiteX8-331" fmla="*/ 0 w 295275"/>
                  <a:gd name="connsiteY8-332" fmla="*/ 303904 h 599179"/>
                  <a:gd name="connsiteX9-333" fmla="*/ 207995 w 295275"/>
                  <a:gd name="connsiteY9-334" fmla="*/ 0 h 599179"/>
                  <a:gd name="connsiteX0-335" fmla="*/ 207995 w 295275"/>
                  <a:gd name="connsiteY0-336" fmla="*/ 0 h 599179"/>
                  <a:gd name="connsiteX1-337" fmla="*/ 218480 w 295275"/>
                  <a:gd name="connsiteY1-338" fmla="*/ 17025 h 599179"/>
                  <a:gd name="connsiteX2-339" fmla="*/ 263922 w 295275"/>
                  <a:gd name="connsiteY2-340" fmla="*/ 59952 h 599179"/>
                  <a:gd name="connsiteX3-341" fmla="*/ 275967 w 295275"/>
                  <a:gd name="connsiteY3-342" fmla="*/ 66705 h 599179"/>
                  <a:gd name="connsiteX4-343" fmla="*/ 152376 w 295275"/>
                  <a:gd name="connsiteY4-344" fmla="*/ 303904 h 599179"/>
                  <a:gd name="connsiteX5-345" fmla="*/ 295275 w 295275"/>
                  <a:gd name="connsiteY5-346" fmla="*/ 303904 h 599179"/>
                  <a:gd name="connsiteX6-347" fmla="*/ 295275 w 295275"/>
                  <a:gd name="connsiteY6-348" fmla="*/ 599179 h 599179"/>
                  <a:gd name="connsiteX7-349" fmla="*/ 0 w 295275"/>
                  <a:gd name="connsiteY7-350" fmla="*/ 599179 h 599179"/>
                  <a:gd name="connsiteX8-351" fmla="*/ 0 w 295275"/>
                  <a:gd name="connsiteY8-352" fmla="*/ 303904 h 599179"/>
                  <a:gd name="connsiteX9-353" fmla="*/ 207995 w 295275"/>
                  <a:gd name="connsiteY9-354" fmla="*/ 0 h 599179"/>
                  <a:gd name="connsiteX0-355" fmla="*/ 207995 w 295275"/>
                  <a:gd name="connsiteY0-356" fmla="*/ 0 h 599179"/>
                  <a:gd name="connsiteX1-357" fmla="*/ 218480 w 295275"/>
                  <a:gd name="connsiteY1-358" fmla="*/ 17025 h 599179"/>
                  <a:gd name="connsiteX2-359" fmla="*/ 263922 w 295275"/>
                  <a:gd name="connsiteY2-360" fmla="*/ 59952 h 599179"/>
                  <a:gd name="connsiteX3-361" fmla="*/ 275967 w 295275"/>
                  <a:gd name="connsiteY3-362" fmla="*/ 66705 h 599179"/>
                  <a:gd name="connsiteX4-363" fmla="*/ 152376 w 295275"/>
                  <a:gd name="connsiteY4-364" fmla="*/ 303904 h 599179"/>
                  <a:gd name="connsiteX5-365" fmla="*/ 295275 w 295275"/>
                  <a:gd name="connsiteY5-366" fmla="*/ 303904 h 599179"/>
                  <a:gd name="connsiteX6-367" fmla="*/ 295275 w 295275"/>
                  <a:gd name="connsiteY6-368" fmla="*/ 599179 h 599179"/>
                  <a:gd name="connsiteX7-369" fmla="*/ 0 w 295275"/>
                  <a:gd name="connsiteY7-370" fmla="*/ 599179 h 599179"/>
                  <a:gd name="connsiteX8-371" fmla="*/ 0 w 295275"/>
                  <a:gd name="connsiteY8-372" fmla="*/ 303904 h 599179"/>
                  <a:gd name="connsiteX9-373" fmla="*/ 207995 w 295275"/>
                  <a:gd name="connsiteY9-374" fmla="*/ 0 h 599179"/>
                  <a:gd name="connsiteX0-375" fmla="*/ 207995 w 295275"/>
                  <a:gd name="connsiteY0-376" fmla="*/ 0 h 599179"/>
                  <a:gd name="connsiteX1-377" fmla="*/ 218480 w 295275"/>
                  <a:gd name="connsiteY1-378" fmla="*/ 17025 h 599179"/>
                  <a:gd name="connsiteX2-379" fmla="*/ 263922 w 295275"/>
                  <a:gd name="connsiteY2-380" fmla="*/ 59952 h 599179"/>
                  <a:gd name="connsiteX3-381" fmla="*/ 275967 w 295275"/>
                  <a:gd name="connsiteY3-382" fmla="*/ 66705 h 599179"/>
                  <a:gd name="connsiteX4-383" fmla="*/ 152376 w 295275"/>
                  <a:gd name="connsiteY4-384" fmla="*/ 303904 h 599179"/>
                  <a:gd name="connsiteX5-385" fmla="*/ 295275 w 295275"/>
                  <a:gd name="connsiteY5-386" fmla="*/ 303904 h 599179"/>
                  <a:gd name="connsiteX6-387" fmla="*/ 295275 w 295275"/>
                  <a:gd name="connsiteY6-388" fmla="*/ 599179 h 599179"/>
                  <a:gd name="connsiteX7-389" fmla="*/ 0 w 295275"/>
                  <a:gd name="connsiteY7-390" fmla="*/ 599179 h 599179"/>
                  <a:gd name="connsiteX8-391" fmla="*/ 0 w 295275"/>
                  <a:gd name="connsiteY8-392" fmla="*/ 303904 h 599179"/>
                  <a:gd name="connsiteX9-393" fmla="*/ 207995 w 295275"/>
                  <a:gd name="connsiteY9-394" fmla="*/ 0 h 599179"/>
                  <a:gd name="connsiteX0-395" fmla="*/ 207995 w 295275"/>
                  <a:gd name="connsiteY0-396" fmla="*/ 0 h 599179"/>
                  <a:gd name="connsiteX1-397" fmla="*/ 218480 w 295275"/>
                  <a:gd name="connsiteY1-398" fmla="*/ 17025 h 599179"/>
                  <a:gd name="connsiteX2-399" fmla="*/ 263922 w 295275"/>
                  <a:gd name="connsiteY2-400" fmla="*/ 59952 h 599179"/>
                  <a:gd name="connsiteX3-401" fmla="*/ 275967 w 295275"/>
                  <a:gd name="connsiteY3-402" fmla="*/ 66705 h 599179"/>
                  <a:gd name="connsiteX4-403" fmla="*/ 152376 w 295275"/>
                  <a:gd name="connsiteY4-404" fmla="*/ 303904 h 599179"/>
                  <a:gd name="connsiteX5-405" fmla="*/ 295275 w 295275"/>
                  <a:gd name="connsiteY5-406" fmla="*/ 303904 h 599179"/>
                  <a:gd name="connsiteX6-407" fmla="*/ 295275 w 295275"/>
                  <a:gd name="connsiteY6-408" fmla="*/ 599179 h 599179"/>
                  <a:gd name="connsiteX7-409" fmla="*/ 0 w 295275"/>
                  <a:gd name="connsiteY7-410" fmla="*/ 599179 h 599179"/>
                  <a:gd name="connsiteX8-411" fmla="*/ 0 w 295275"/>
                  <a:gd name="connsiteY8-412" fmla="*/ 303904 h 599179"/>
                  <a:gd name="connsiteX9-413" fmla="*/ 207995 w 295275"/>
                  <a:gd name="connsiteY9-414" fmla="*/ 0 h 599179"/>
                  <a:gd name="connsiteX0-415" fmla="*/ 207995 w 295275"/>
                  <a:gd name="connsiteY0-416" fmla="*/ 0 h 599179"/>
                  <a:gd name="connsiteX1-417" fmla="*/ 218480 w 295275"/>
                  <a:gd name="connsiteY1-418" fmla="*/ 17025 h 599179"/>
                  <a:gd name="connsiteX2-419" fmla="*/ 263922 w 295275"/>
                  <a:gd name="connsiteY2-420" fmla="*/ 59952 h 599179"/>
                  <a:gd name="connsiteX3-421" fmla="*/ 275967 w 295275"/>
                  <a:gd name="connsiteY3-422" fmla="*/ 66705 h 599179"/>
                  <a:gd name="connsiteX4-423" fmla="*/ 152376 w 295275"/>
                  <a:gd name="connsiteY4-424" fmla="*/ 303904 h 599179"/>
                  <a:gd name="connsiteX5-425" fmla="*/ 295275 w 295275"/>
                  <a:gd name="connsiteY5-426" fmla="*/ 303904 h 599179"/>
                  <a:gd name="connsiteX6-427" fmla="*/ 295275 w 295275"/>
                  <a:gd name="connsiteY6-428" fmla="*/ 599179 h 599179"/>
                  <a:gd name="connsiteX7-429" fmla="*/ 0 w 295275"/>
                  <a:gd name="connsiteY7-430" fmla="*/ 599179 h 599179"/>
                  <a:gd name="connsiteX8-431" fmla="*/ 0 w 295275"/>
                  <a:gd name="connsiteY8-432" fmla="*/ 334942 h 599179"/>
                  <a:gd name="connsiteX9-433" fmla="*/ 207995 w 295275"/>
                  <a:gd name="connsiteY9-434" fmla="*/ 0 h 599179"/>
                  <a:gd name="connsiteX0-435" fmla="*/ 207995 w 295275"/>
                  <a:gd name="connsiteY0-436" fmla="*/ 0 h 599179"/>
                  <a:gd name="connsiteX1-437" fmla="*/ 218480 w 295275"/>
                  <a:gd name="connsiteY1-438" fmla="*/ 17025 h 599179"/>
                  <a:gd name="connsiteX2-439" fmla="*/ 263922 w 295275"/>
                  <a:gd name="connsiteY2-440" fmla="*/ 59952 h 599179"/>
                  <a:gd name="connsiteX3-441" fmla="*/ 275967 w 295275"/>
                  <a:gd name="connsiteY3-442" fmla="*/ 66705 h 599179"/>
                  <a:gd name="connsiteX4-443" fmla="*/ 152376 w 295275"/>
                  <a:gd name="connsiteY4-444" fmla="*/ 303904 h 599179"/>
                  <a:gd name="connsiteX5-445" fmla="*/ 295275 w 295275"/>
                  <a:gd name="connsiteY5-446" fmla="*/ 303904 h 599179"/>
                  <a:gd name="connsiteX6-447" fmla="*/ 295275 w 295275"/>
                  <a:gd name="connsiteY6-448" fmla="*/ 599179 h 599179"/>
                  <a:gd name="connsiteX7-449" fmla="*/ 0 w 295275"/>
                  <a:gd name="connsiteY7-450" fmla="*/ 599179 h 599179"/>
                  <a:gd name="connsiteX8-451" fmla="*/ 0 w 295275"/>
                  <a:gd name="connsiteY8-452" fmla="*/ 334942 h 599179"/>
                  <a:gd name="connsiteX9-453" fmla="*/ 207995 w 295275"/>
                  <a:gd name="connsiteY9-454" fmla="*/ 0 h 599179"/>
                  <a:gd name="connsiteX0-455" fmla="*/ 207995 w 295275"/>
                  <a:gd name="connsiteY0-456" fmla="*/ 0 h 599179"/>
                  <a:gd name="connsiteX1-457" fmla="*/ 218480 w 295275"/>
                  <a:gd name="connsiteY1-458" fmla="*/ 17025 h 599179"/>
                  <a:gd name="connsiteX2-459" fmla="*/ 263922 w 295275"/>
                  <a:gd name="connsiteY2-460" fmla="*/ 59952 h 599179"/>
                  <a:gd name="connsiteX3-461" fmla="*/ 275967 w 295275"/>
                  <a:gd name="connsiteY3-462" fmla="*/ 66705 h 599179"/>
                  <a:gd name="connsiteX4-463" fmla="*/ 152376 w 295275"/>
                  <a:gd name="connsiteY4-464" fmla="*/ 303904 h 599179"/>
                  <a:gd name="connsiteX5-465" fmla="*/ 295275 w 295275"/>
                  <a:gd name="connsiteY5-466" fmla="*/ 303904 h 599179"/>
                  <a:gd name="connsiteX6-467" fmla="*/ 295275 w 295275"/>
                  <a:gd name="connsiteY6-468" fmla="*/ 599179 h 599179"/>
                  <a:gd name="connsiteX7-469" fmla="*/ 0 w 295275"/>
                  <a:gd name="connsiteY7-470" fmla="*/ 599179 h 599179"/>
                  <a:gd name="connsiteX8-471" fmla="*/ 0 w 295275"/>
                  <a:gd name="connsiteY8-472" fmla="*/ 334942 h 599179"/>
                  <a:gd name="connsiteX9-473" fmla="*/ 207995 w 295275"/>
                  <a:gd name="connsiteY9-474" fmla="*/ 0 h 5991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</a:cxnLst>
                <a:rect l="l" t="t" r="r" b="b"/>
                <a:pathLst>
                  <a:path w="295275" h="599179">
                    <a:moveTo>
                      <a:pt x="207995" y="0"/>
                    </a:moveTo>
                    <a:lnTo>
                      <a:pt x="218480" y="17025"/>
                    </a:lnTo>
                    <a:cubicBezTo>
                      <a:pt x="231034" y="32364"/>
                      <a:pt x="246314" y="46986"/>
                      <a:pt x="263922" y="59952"/>
                    </a:cubicBezTo>
                    <a:lnTo>
                      <a:pt x="275967" y="66705"/>
                    </a:lnTo>
                    <a:cubicBezTo>
                      <a:pt x="274744" y="66607"/>
                      <a:pt x="166924" y="148026"/>
                      <a:pt x="152376" y="303904"/>
                    </a:cubicBezTo>
                    <a:lnTo>
                      <a:pt x="295275" y="303904"/>
                    </a:lnTo>
                    <a:lnTo>
                      <a:pt x="295275" y="599179"/>
                    </a:lnTo>
                    <a:lnTo>
                      <a:pt x="0" y="599179"/>
                    </a:lnTo>
                    <a:lnTo>
                      <a:pt x="0" y="334942"/>
                    </a:lnTo>
                    <a:cubicBezTo>
                      <a:pt x="10368" y="113589"/>
                      <a:pt x="207637" y="2353"/>
                      <a:pt x="207995" y="0"/>
                    </a:cubicBezTo>
                    <a:close/>
                  </a:path>
                </a:pathLst>
              </a:custGeom>
              <a:grpFill/>
              <a:ln w="19050" cap="rnd">
                <a:solidFill>
                  <a:schemeClr val="accent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grpSp>
          <p:nvGrpSpPr>
            <p:cNvPr id="10" name="组合 9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>
            <a:xfrm rot="10800000">
              <a:off x="16938" y="1775"/>
              <a:ext cx="1221" cy="1086"/>
              <a:chOff x="1182937" y="1347856"/>
              <a:chExt cx="709957" cy="631688"/>
            </a:xfrm>
            <a:solidFill>
              <a:schemeClr val="accent1"/>
            </a:solidFill>
          </p:grpSpPr>
          <p:sp>
            <p:nvSpPr>
              <p:cNvPr id="16" name="任意多边形: 形状 8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1182937" y="1347856"/>
                <a:ext cx="311295" cy="631688"/>
              </a:xfrm>
              <a:custGeom>
                <a:avLst/>
                <a:gdLst>
                  <a:gd name="connsiteX0" fmla="*/ 207995 w 295275"/>
                  <a:gd name="connsiteY0" fmla="*/ 0 h 599179"/>
                  <a:gd name="connsiteX1" fmla="*/ 218480 w 295275"/>
                  <a:gd name="connsiteY1" fmla="*/ 17025 h 599179"/>
                  <a:gd name="connsiteX2" fmla="*/ 263922 w 295275"/>
                  <a:gd name="connsiteY2" fmla="*/ 59952 h 599179"/>
                  <a:gd name="connsiteX3" fmla="*/ 275967 w 295275"/>
                  <a:gd name="connsiteY3" fmla="*/ 66705 h 599179"/>
                  <a:gd name="connsiteX4" fmla="*/ 258864 w 295275"/>
                  <a:gd name="connsiteY4" fmla="*/ 77309 h 599179"/>
                  <a:gd name="connsiteX5" fmla="*/ 164932 w 295275"/>
                  <a:gd name="connsiteY5" fmla="*/ 229252 h 599179"/>
                  <a:gd name="connsiteX6" fmla="*/ 145322 w 295275"/>
                  <a:gd name="connsiteY6" fmla="*/ 303904 h 599179"/>
                  <a:gd name="connsiteX7" fmla="*/ 295275 w 295275"/>
                  <a:gd name="connsiteY7" fmla="*/ 303904 h 599179"/>
                  <a:gd name="connsiteX8" fmla="*/ 295275 w 295275"/>
                  <a:gd name="connsiteY8" fmla="*/ 599179 h 599179"/>
                  <a:gd name="connsiteX9" fmla="*/ 0 w 295275"/>
                  <a:gd name="connsiteY9" fmla="*/ 599179 h 599179"/>
                  <a:gd name="connsiteX10" fmla="*/ 0 w 295275"/>
                  <a:gd name="connsiteY10" fmla="*/ 303904 h 599179"/>
                  <a:gd name="connsiteX11" fmla="*/ 5952 w 295275"/>
                  <a:gd name="connsiteY11" fmla="*/ 269304 h 599179"/>
                  <a:gd name="connsiteX12" fmla="*/ 204540 w 295275"/>
                  <a:gd name="connsiteY12" fmla="*/ 547 h 599179"/>
                  <a:gd name="connsiteX0-1" fmla="*/ 207995 w 295275"/>
                  <a:gd name="connsiteY0-2" fmla="*/ 0 h 599179"/>
                  <a:gd name="connsiteX1-3" fmla="*/ 218480 w 295275"/>
                  <a:gd name="connsiteY1-4" fmla="*/ 17025 h 599179"/>
                  <a:gd name="connsiteX2-5" fmla="*/ 263922 w 295275"/>
                  <a:gd name="connsiteY2-6" fmla="*/ 59952 h 599179"/>
                  <a:gd name="connsiteX3-7" fmla="*/ 275967 w 295275"/>
                  <a:gd name="connsiteY3-8" fmla="*/ 66705 h 599179"/>
                  <a:gd name="connsiteX4-9" fmla="*/ 258864 w 295275"/>
                  <a:gd name="connsiteY4-10" fmla="*/ 77309 h 599179"/>
                  <a:gd name="connsiteX5-11" fmla="*/ 164932 w 295275"/>
                  <a:gd name="connsiteY5-12" fmla="*/ 229252 h 599179"/>
                  <a:gd name="connsiteX6-13" fmla="*/ 152376 w 295275"/>
                  <a:gd name="connsiteY6-14" fmla="*/ 303904 h 599179"/>
                  <a:gd name="connsiteX7-15" fmla="*/ 295275 w 295275"/>
                  <a:gd name="connsiteY7-16" fmla="*/ 303904 h 599179"/>
                  <a:gd name="connsiteX8-17" fmla="*/ 295275 w 295275"/>
                  <a:gd name="connsiteY8-18" fmla="*/ 599179 h 599179"/>
                  <a:gd name="connsiteX9-19" fmla="*/ 0 w 295275"/>
                  <a:gd name="connsiteY9-20" fmla="*/ 599179 h 599179"/>
                  <a:gd name="connsiteX10-21" fmla="*/ 0 w 295275"/>
                  <a:gd name="connsiteY10-22" fmla="*/ 303904 h 599179"/>
                  <a:gd name="connsiteX11-23" fmla="*/ 5952 w 295275"/>
                  <a:gd name="connsiteY11-24" fmla="*/ 269304 h 599179"/>
                  <a:gd name="connsiteX12-25" fmla="*/ 204540 w 295275"/>
                  <a:gd name="connsiteY12-26" fmla="*/ 547 h 599179"/>
                  <a:gd name="connsiteX13" fmla="*/ 207995 w 295275"/>
                  <a:gd name="connsiteY13" fmla="*/ 0 h 599179"/>
                  <a:gd name="connsiteX0-27" fmla="*/ 207995 w 295275"/>
                  <a:gd name="connsiteY0-28" fmla="*/ 0 h 599179"/>
                  <a:gd name="connsiteX1-29" fmla="*/ 218480 w 295275"/>
                  <a:gd name="connsiteY1-30" fmla="*/ 17025 h 599179"/>
                  <a:gd name="connsiteX2-31" fmla="*/ 263922 w 295275"/>
                  <a:gd name="connsiteY2-32" fmla="*/ 59952 h 599179"/>
                  <a:gd name="connsiteX3-33" fmla="*/ 275967 w 295275"/>
                  <a:gd name="connsiteY3-34" fmla="*/ 66705 h 599179"/>
                  <a:gd name="connsiteX4-35" fmla="*/ 258864 w 295275"/>
                  <a:gd name="connsiteY4-36" fmla="*/ 77309 h 599179"/>
                  <a:gd name="connsiteX5-37" fmla="*/ 164932 w 295275"/>
                  <a:gd name="connsiteY5-38" fmla="*/ 229252 h 599179"/>
                  <a:gd name="connsiteX6-39" fmla="*/ 152376 w 295275"/>
                  <a:gd name="connsiteY6-40" fmla="*/ 303904 h 599179"/>
                  <a:gd name="connsiteX7-41" fmla="*/ 295275 w 295275"/>
                  <a:gd name="connsiteY7-42" fmla="*/ 303904 h 599179"/>
                  <a:gd name="connsiteX8-43" fmla="*/ 295275 w 295275"/>
                  <a:gd name="connsiteY8-44" fmla="*/ 599179 h 599179"/>
                  <a:gd name="connsiteX9-45" fmla="*/ 0 w 295275"/>
                  <a:gd name="connsiteY9-46" fmla="*/ 599179 h 599179"/>
                  <a:gd name="connsiteX10-47" fmla="*/ 0 w 295275"/>
                  <a:gd name="connsiteY10-48" fmla="*/ 303904 h 599179"/>
                  <a:gd name="connsiteX11-49" fmla="*/ 5952 w 295275"/>
                  <a:gd name="connsiteY11-50" fmla="*/ 269304 h 599179"/>
                  <a:gd name="connsiteX12-51" fmla="*/ 204540 w 295275"/>
                  <a:gd name="connsiteY12-52" fmla="*/ 547 h 599179"/>
                  <a:gd name="connsiteX13-53" fmla="*/ 207995 w 295275"/>
                  <a:gd name="connsiteY13-54" fmla="*/ 0 h 599179"/>
                  <a:gd name="connsiteX0-55" fmla="*/ 207995 w 295275"/>
                  <a:gd name="connsiteY0-56" fmla="*/ 0 h 599179"/>
                  <a:gd name="connsiteX1-57" fmla="*/ 218480 w 295275"/>
                  <a:gd name="connsiteY1-58" fmla="*/ 17025 h 599179"/>
                  <a:gd name="connsiteX2-59" fmla="*/ 263922 w 295275"/>
                  <a:gd name="connsiteY2-60" fmla="*/ 59952 h 599179"/>
                  <a:gd name="connsiteX3-61" fmla="*/ 275967 w 295275"/>
                  <a:gd name="connsiteY3-62" fmla="*/ 66705 h 599179"/>
                  <a:gd name="connsiteX4-63" fmla="*/ 258864 w 295275"/>
                  <a:gd name="connsiteY4-64" fmla="*/ 77309 h 599179"/>
                  <a:gd name="connsiteX5-65" fmla="*/ 164932 w 295275"/>
                  <a:gd name="connsiteY5-66" fmla="*/ 229252 h 599179"/>
                  <a:gd name="connsiteX6-67" fmla="*/ 152376 w 295275"/>
                  <a:gd name="connsiteY6-68" fmla="*/ 303904 h 599179"/>
                  <a:gd name="connsiteX7-69" fmla="*/ 295275 w 295275"/>
                  <a:gd name="connsiteY7-70" fmla="*/ 303904 h 599179"/>
                  <a:gd name="connsiteX8-71" fmla="*/ 295275 w 295275"/>
                  <a:gd name="connsiteY8-72" fmla="*/ 599179 h 599179"/>
                  <a:gd name="connsiteX9-73" fmla="*/ 0 w 295275"/>
                  <a:gd name="connsiteY9-74" fmla="*/ 599179 h 599179"/>
                  <a:gd name="connsiteX10-75" fmla="*/ 0 w 295275"/>
                  <a:gd name="connsiteY10-76" fmla="*/ 303904 h 599179"/>
                  <a:gd name="connsiteX11-77" fmla="*/ 5952 w 295275"/>
                  <a:gd name="connsiteY11-78" fmla="*/ 269304 h 599179"/>
                  <a:gd name="connsiteX12-79" fmla="*/ 204540 w 295275"/>
                  <a:gd name="connsiteY12-80" fmla="*/ 547 h 599179"/>
                  <a:gd name="connsiteX13-81" fmla="*/ 207995 w 295275"/>
                  <a:gd name="connsiteY13-82" fmla="*/ 0 h 599179"/>
                  <a:gd name="connsiteX0-83" fmla="*/ 207995 w 295275"/>
                  <a:gd name="connsiteY0-84" fmla="*/ 0 h 599179"/>
                  <a:gd name="connsiteX1-85" fmla="*/ 218480 w 295275"/>
                  <a:gd name="connsiteY1-86" fmla="*/ 17025 h 599179"/>
                  <a:gd name="connsiteX2-87" fmla="*/ 263922 w 295275"/>
                  <a:gd name="connsiteY2-88" fmla="*/ 59952 h 599179"/>
                  <a:gd name="connsiteX3-89" fmla="*/ 275967 w 295275"/>
                  <a:gd name="connsiteY3-90" fmla="*/ 66705 h 599179"/>
                  <a:gd name="connsiteX4-91" fmla="*/ 258864 w 295275"/>
                  <a:gd name="connsiteY4-92" fmla="*/ 77309 h 599179"/>
                  <a:gd name="connsiteX5-93" fmla="*/ 152376 w 295275"/>
                  <a:gd name="connsiteY5-94" fmla="*/ 303904 h 599179"/>
                  <a:gd name="connsiteX6-95" fmla="*/ 295275 w 295275"/>
                  <a:gd name="connsiteY6-96" fmla="*/ 303904 h 599179"/>
                  <a:gd name="connsiteX7-97" fmla="*/ 295275 w 295275"/>
                  <a:gd name="connsiteY7-98" fmla="*/ 599179 h 599179"/>
                  <a:gd name="connsiteX8-99" fmla="*/ 0 w 295275"/>
                  <a:gd name="connsiteY8-100" fmla="*/ 599179 h 599179"/>
                  <a:gd name="connsiteX9-101" fmla="*/ 0 w 295275"/>
                  <a:gd name="connsiteY9-102" fmla="*/ 303904 h 599179"/>
                  <a:gd name="connsiteX10-103" fmla="*/ 5952 w 295275"/>
                  <a:gd name="connsiteY10-104" fmla="*/ 269304 h 599179"/>
                  <a:gd name="connsiteX11-105" fmla="*/ 204540 w 295275"/>
                  <a:gd name="connsiteY11-106" fmla="*/ 547 h 599179"/>
                  <a:gd name="connsiteX12-107" fmla="*/ 207995 w 295275"/>
                  <a:gd name="connsiteY12-108" fmla="*/ 0 h 599179"/>
                  <a:gd name="connsiteX0-109" fmla="*/ 207995 w 295275"/>
                  <a:gd name="connsiteY0-110" fmla="*/ 0 h 599179"/>
                  <a:gd name="connsiteX1-111" fmla="*/ 218480 w 295275"/>
                  <a:gd name="connsiteY1-112" fmla="*/ 17025 h 599179"/>
                  <a:gd name="connsiteX2-113" fmla="*/ 263922 w 295275"/>
                  <a:gd name="connsiteY2-114" fmla="*/ 59952 h 599179"/>
                  <a:gd name="connsiteX3-115" fmla="*/ 275967 w 295275"/>
                  <a:gd name="connsiteY3-116" fmla="*/ 66705 h 599179"/>
                  <a:gd name="connsiteX4-117" fmla="*/ 258864 w 295275"/>
                  <a:gd name="connsiteY4-118" fmla="*/ 77309 h 599179"/>
                  <a:gd name="connsiteX5-119" fmla="*/ 152376 w 295275"/>
                  <a:gd name="connsiteY5-120" fmla="*/ 303904 h 599179"/>
                  <a:gd name="connsiteX6-121" fmla="*/ 295275 w 295275"/>
                  <a:gd name="connsiteY6-122" fmla="*/ 303904 h 599179"/>
                  <a:gd name="connsiteX7-123" fmla="*/ 295275 w 295275"/>
                  <a:gd name="connsiteY7-124" fmla="*/ 599179 h 599179"/>
                  <a:gd name="connsiteX8-125" fmla="*/ 0 w 295275"/>
                  <a:gd name="connsiteY8-126" fmla="*/ 599179 h 599179"/>
                  <a:gd name="connsiteX9-127" fmla="*/ 0 w 295275"/>
                  <a:gd name="connsiteY9-128" fmla="*/ 303904 h 599179"/>
                  <a:gd name="connsiteX10-129" fmla="*/ 5952 w 295275"/>
                  <a:gd name="connsiteY10-130" fmla="*/ 269304 h 599179"/>
                  <a:gd name="connsiteX11-131" fmla="*/ 204540 w 295275"/>
                  <a:gd name="connsiteY11-132" fmla="*/ 547 h 599179"/>
                  <a:gd name="connsiteX12-133" fmla="*/ 207995 w 295275"/>
                  <a:gd name="connsiteY12-134" fmla="*/ 0 h 599179"/>
                  <a:gd name="connsiteX0-135" fmla="*/ 207995 w 295275"/>
                  <a:gd name="connsiteY0-136" fmla="*/ 0 h 599179"/>
                  <a:gd name="connsiteX1-137" fmla="*/ 218480 w 295275"/>
                  <a:gd name="connsiteY1-138" fmla="*/ 17025 h 599179"/>
                  <a:gd name="connsiteX2-139" fmla="*/ 263922 w 295275"/>
                  <a:gd name="connsiteY2-140" fmla="*/ 59952 h 599179"/>
                  <a:gd name="connsiteX3-141" fmla="*/ 275967 w 295275"/>
                  <a:gd name="connsiteY3-142" fmla="*/ 66705 h 599179"/>
                  <a:gd name="connsiteX4-143" fmla="*/ 152376 w 295275"/>
                  <a:gd name="connsiteY4-144" fmla="*/ 303904 h 599179"/>
                  <a:gd name="connsiteX5-145" fmla="*/ 295275 w 295275"/>
                  <a:gd name="connsiteY5-146" fmla="*/ 303904 h 599179"/>
                  <a:gd name="connsiteX6-147" fmla="*/ 295275 w 295275"/>
                  <a:gd name="connsiteY6-148" fmla="*/ 599179 h 599179"/>
                  <a:gd name="connsiteX7-149" fmla="*/ 0 w 295275"/>
                  <a:gd name="connsiteY7-150" fmla="*/ 599179 h 599179"/>
                  <a:gd name="connsiteX8-151" fmla="*/ 0 w 295275"/>
                  <a:gd name="connsiteY8-152" fmla="*/ 303904 h 599179"/>
                  <a:gd name="connsiteX9-153" fmla="*/ 5952 w 295275"/>
                  <a:gd name="connsiteY9-154" fmla="*/ 269304 h 599179"/>
                  <a:gd name="connsiteX10-155" fmla="*/ 204540 w 295275"/>
                  <a:gd name="connsiteY10-156" fmla="*/ 547 h 599179"/>
                  <a:gd name="connsiteX11-157" fmla="*/ 207995 w 295275"/>
                  <a:gd name="connsiteY11-158" fmla="*/ 0 h 599179"/>
                  <a:gd name="connsiteX0-159" fmla="*/ 207995 w 295275"/>
                  <a:gd name="connsiteY0-160" fmla="*/ 0 h 599179"/>
                  <a:gd name="connsiteX1-161" fmla="*/ 218480 w 295275"/>
                  <a:gd name="connsiteY1-162" fmla="*/ 17025 h 599179"/>
                  <a:gd name="connsiteX2-163" fmla="*/ 263922 w 295275"/>
                  <a:gd name="connsiteY2-164" fmla="*/ 59952 h 599179"/>
                  <a:gd name="connsiteX3-165" fmla="*/ 275967 w 295275"/>
                  <a:gd name="connsiteY3-166" fmla="*/ 66705 h 599179"/>
                  <a:gd name="connsiteX4-167" fmla="*/ 152376 w 295275"/>
                  <a:gd name="connsiteY4-168" fmla="*/ 303904 h 599179"/>
                  <a:gd name="connsiteX5-169" fmla="*/ 295275 w 295275"/>
                  <a:gd name="connsiteY5-170" fmla="*/ 303904 h 599179"/>
                  <a:gd name="connsiteX6-171" fmla="*/ 295275 w 295275"/>
                  <a:gd name="connsiteY6-172" fmla="*/ 599179 h 599179"/>
                  <a:gd name="connsiteX7-173" fmla="*/ 0 w 295275"/>
                  <a:gd name="connsiteY7-174" fmla="*/ 599179 h 599179"/>
                  <a:gd name="connsiteX8-175" fmla="*/ 0 w 295275"/>
                  <a:gd name="connsiteY8-176" fmla="*/ 303904 h 599179"/>
                  <a:gd name="connsiteX9-177" fmla="*/ 5952 w 295275"/>
                  <a:gd name="connsiteY9-178" fmla="*/ 269304 h 599179"/>
                  <a:gd name="connsiteX10-179" fmla="*/ 204540 w 295275"/>
                  <a:gd name="connsiteY10-180" fmla="*/ 547 h 599179"/>
                  <a:gd name="connsiteX11-181" fmla="*/ 207995 w 295275"/>
                  <a:gd name="connsiteY11-182" fmla="*/ 0 h 599179"/>
                  <a:gd name="connsiteX0-183" fmla="*/ 207995 w 295275"/>
                  <a:gd name="connsiteY0-184" fmla="*/ 0 h 599179"/>
                  <a:gd name="connsiteX1-185" fmla="*/ 218480 w 295275"/>
                  <a:gd name="connsiteY1-186" fmla="*/ 17025 h 599179"/>
                  <a:gd name="connsiteX2-187" fmla="*/ 263922 w 295275"/>
                  <a:gd name="connsiteY2-188" fmla="*/ 59952 h 599179"/>
                  <a:gd name="connsiteX3-189" fmla="*/ 275967 w 295275"/>
                  <a:gd name="connsiteY3-190" fmla="*/ 66705 h 599179"/>
                  <a:gd name="connsiteX4-191" fmla="*/ 152376 w 295275"/>
                  <a:gd name="connsiteY4-192" fmla="*/ 303904 h 599179"/>
                  <a:gd name="connsiteX5-193" fmla="*/ 295275 w 295275"/>
                  <a:gd name="connsiteY5-194" fmla="*/ 303904 h 599179"/>
                  <a:gd name="connsiteX6-195" fmla="*/ 295275 w 295275"/>
                  <a:gd name="connsiteY6-196" fmla="*/ 599179 h 599179"/>
                  <a:gd name="connsiteX7-197" fmla="*/ 0 w 295275"/>
                  <a:gd name="connsiteY7-198" fmla="*/ 599179 h 599179"/>
                  <a:gd name="connsiteX8-199" fmla="*/ 0 w 295275"/>
                  <a:gd name="connsiteY8-200" fmla="*/ 303904 h 599179"/>
                  <a:gd name="connsiteX9-201" fmla="*/ 5952 w 295275"/>
                  <a:gd name="connsiteY9-202" fmla="*/ 269304 h 599179"/>
                  <a:gd name="connsiteX10-203" fmla="*/ 204540 w 295275"/>
                  <a:gd name="connsiteY10-204" fmla="*/ 547 h 599179"/>
                  <a:gd name="connsiteX11-205" fmla="*/ 207995 w 295275"/>
                  <a:gd name="connsiteY11-206" fmla="*/ 0 h 599179"/>
                  <a:gd name="connsiteX0-207" fmla="*/ 207995 w 295275"/>
                  <a:gd name="connsiteY0-208" fmla="*/ 0 h 599179"/>
                  <a:gd name="connsiteX1-209" fmla="*/ 218480 w 295275"/>
                  <a:gd name="connsiteY1-210" fmla="*/ 17025 h 599179"/>
                  <a:gd name="connsiteX2-211" fmla="*/ 263922 w 295275"/>
                  <a:gd name="connsiteY2-212" fmla="*/ 59952 h 599179"/>
                  <a:gd name="connsiteX3-213" fmla="*/ 275967 w 295275"/>
                  <a:gd name="connsiteY3-214" fmla="*/ 66705 h 599179"/>
                  <a:gd name="connsiteX4-215" fmla="*/ 152376 w 295275"/>
                  <a:gd name="connsiteY4-216" fmla="*/ 303904 h 599179"/>
                  <a:gd name="connsiteX5-217" fmla="*/ 295275 w 295275"/>
                  <a:gd name="connsiteY5-218" fmla="*/ 303904 h 599179"/>
                  <a:gd name="connsiteX6-219" fmla="*/ 295275 w 295275"/>
                  <a:gd name="connsiteY6-220" fmla="*/ 599179 h 599179"/>
                  <a:gd name="connsiteX7-221" fmla="*/ 0 w 295275"/>
                  <a:gd name="connsiteY7-222" fmla="*/ 599179 h 599179"/>
                  <a:gd name="connsiteX8-223" fmla="*/ 0 w 295275"/>
                  <a:gd name="connsiteY8-224" fmla="*/ 303904 h 599179"/>
                  <a:gd name="connsiteX9-225" fmla="*/ 5952 w 295275"/>
                  <a:gd name="connsiteY9-226" fmla="*/ 269304 h 599179"/>
                  <a:gd name="connsiteX10-227" fmla="*/ 204540 w 295275"/>
                  <a:gd name="connsiteY10-228" fmla="*/ 547 h 599179"/>
                  <a:gd name="connsiteX11-229" fmla="*/ 207995 w 295275"/>
                  <a:gd name="connsiteY11-230" fmla="*/ 0 h 599179"/>
                  <a:gd name="connsiteX0-231" fmla="*/ 207995 w 295275"/>
                  <a:gd name="connsiteY0-232" fmla="*/ 0 h 599179"/>
                  <a:gd name="connsiteX1-233" fmla="*/ 218480 w 295275"/>
                  <a:gd name="connsiteY1-234" fmla="*/ 17025 h 599179"/>
                  <a:gd name="connsiteX2-235" fmla="*/ 263922 w 295275"/>
                  <a:gd name="connsiteY2-236" fmla="*/ 59952 h 599179"/>
                  <a:gd name="connsiteX3-237" fmla="*/ 275967 w 295275"/>
                  <a:gd name="connsiteY3-238" fmla="*/ 66705 h 599179"/>
                  <a:gd name="connsiteX4-239" fmla="*/ 152376 w 295275"/>
                  <a:gd name="connsiteY4-240" fmla="*/ 303904 h 599179"/>
                  <a:gd name="connsiteX5-241" fmla="*/ 295275 w 295275"/>
                  <a:gd name="connsiteY5-242" fmla="*/ 303904 h 599179"/>
                  <a:gd name="connsiteX6-243" fmla="*/ 295275 w 295275"/>
                  <a:gd name="connsiteY6-244" fmla="*/ 599179 h 599179"/>
                  <a:gd name="connsiteX7-245" fmla="*/ 0 w 295275"/>
                  <a:gd name="connsiteY7-246" fmla="*/ 599179 h 599179"/>
                  <a:gd name="connsiteX8-247" fmla="*/ 0 w 295275"/>
                  <a:gd name="connsiteY8-248" fmla="*/ 303904 h 599179"/>
                  <a:gd name="connsiteX9-249" fmla="*/ 204540 w 295275"/>
                  <a:gd name="connsiteY9-250" fmla="*/ 547 h 599179"/>
                  <a:gd name="connsiteX10-251" fmla="*/ 207995 w 295275"/>
                  <a:gd name="connsiteY10-252" fmla="*/ 0 h 599179"/>
                  <a:gd name="connsiteX0-253" fmla="*/ 207995 w 295275"/>
                  <a:gd name="connsiteY0-254" fmla="*/ 0 h 599179"/>
                  <a:gd name="connsiteX1-255" fmla="*/ 218480 w 295275"/>
                  <a:gd name="connsiteY1-256" fmla="*/ 17025 h 599179"/>
                  <a:gd name="connsiteX2-257" fmla="*/ 263922 w 295275"/>
                  <a:gd name="connsiteY2-258" fmla="*/ 59952 h 599179"/>
                  <a:gd name="connsiteX3-259" fmla="*/ 275967 w 295275"/>
                  <a:gd name="connsiteY3-260" fmla="*/ 66705 h 599179"/>
                  <a:gd name="connsiteX4-261" fmla="*/ 152376 w 295275"/>
                  <a:gd name="connsiteY4-262" fmla="*/ 303904 h 599179"/>
                  <a:gd name="connsiteX5-263" fmla="*/ 295275 w 295275"/>
                  <a:gd name="connsiteY5-264" fmla="*/ 303904 h 599179"/>
                  <a:gd name="connsiteX6-265" fmla="*/ 295275 w 295275"/>
                  <a:gd name="connsiteY6-266" fmla="*/ 599179 h 599179"/>
                  <a:gd name="connsiteX7-267" fmla="*/ 0 w 295275"/>
                  <a:gd name="connsiteY7-268" fmla="*/ 599179 h 599179"/>
                  <a:gd name="connsiteX8-269" fmla="*/ 0 w 295275"/>
                  <a:gd name="connsiteY8-270" fmla="*/ 303904 h 599179"/>
                  <a:gd name="connsiteX9-271" fmla="*/ 204540 w 295275"/>
                  <a:gd name="connsiteY9-272" fmla="*/ 547 h 599179"/>
                  <a:gd name="connsiteX10-273" fmla="*/ 207995 w 295275"/>
                  <a:gd name="connsiteY10-274" fmla="*/ 0 h 599179"/>
                  <a:gd name="connsiteX0-275" fmla="*/ 207995 w 295275"/>
                  <a:gd name="connsiteY0-276" fmla="*/ 0 h 599179"/>
                  <a:gd name="connsiteX1-277" fmla="*/ 218480 w 295275"/>
                  <a:gd name="connsiteY1-278" fmla="*/ 17025 h 599179"/>
                  <a:gd name="connsiteX2-279" fmla="*/ 263922 w 295275"/>
                  <a:gd name="connsiteY2-280" fmla="*/ 59952 h 599179"/>
                  <a:gd name="connsiteX3-281" fmla="*/ 275967 w 295275"/>
                  <a:gd name="connsiteY3-282" fmla="*/ 66705 h 599179"/>
                  <a:gd name="connsiteX4-283" fmla="*/ 152376 w 295275"/>
                  <a:gd name="connsiteY4-284" fmla="*/ 303904 h 599179"/>
                  <a:gd name="connsiteX5-285" fmla="*/ 295275 w 295275"/>
                  <a:gd name="connsiteY5-286" fmla="*/ 303904 h 599179"/>
                  <a:gd name="connsiteX6-287" fmla="*/ 295275 w 295275"/>
                  <a:gd name="connsiteY6-288" fmla="*/ 599179 h 599179"/>
                  <a:gd name="connsiteX7-289" fmla="*/ 0 w 295275"/>
                  <a:gd name="connsiteY7-290" fmla="*/ 599179 h 599179"/>
                  <a:gd name="connsiteX8-291" fmla="*/ 0 w 295275"/>
                  <a:gd name="connsiteY8-292" fmla="*/ 303904 h 599179"/>
                  <a:gd name="connsiteX9-293" fmla="*/ 207995 w 295275"/>
                  <a:gd name="connsiteY9-294" fmla="*/ 0 h 599179"/>
                  <a:gd name="connsiteX0-295" fmla="*/ 207995 w 295275"/>
                  <a:gd name="connsiteY0-296" fmla="*/ 0 h 599179"/>
                  <a:gd name="connsiteX1-297" fmla="*/ 218480 w 295275"/>
                  <a:gd name="connsiteY1-298" fmla="*/ 17025 h 599179"/>
                  <a:gd name="connsiteX2-299" fmla="*/ 263922 w 295275"/>
                  <a:gd name="connsiteY2-300" fmla="*/ 59952 h 599179"/>
                  <a:gd name="connsiteX3-301" fmla="*/ 275967 w 295275"/>
                  <a:gd name="connsiteY3-302" fmla="*/ 66705 h 599179"/>
                  <a:gd name="connsiteX4-303" fmla="*/ 152376 w 295275"/>
                  <a:gd name="connsiteY4-304" fmla="*/ 303904 h 599179"/>
                  <a:gd name="connsiteX5-305" fmla="*/ 295275 w 295275"/>
                  <a:gd name="connsiteY5-306" fmla="*/ 303904 h 599179"/>
                  <a:gd name="connsiteX6-307" fmla="*/ 295275 w 295275"/>
                  <a:gd name="connsiteY6-308" fmla="*/ 599179 h 599179"/>
                  <a:gd name="connsiteX7-309" fmla="*/ 0 w 295275"/>
                  <a:gd name="connsiteY7-310" fmla="*/ 599179 h 599179"/>
                  <a:gd name="connsiteX8-311" fmla="*/ 0 w 295275"/>
                  <a:gd name="connsiteY8-312" fmla="*/ 303904 h 599179"/>
                  <a:gd name="connsiteX9-313" fmla="*/ 207995 w 295275"/>
                  <a:gd name="connsiteY9-314" fmla="*/ 0 h 599179"/>
                  <a:gd name="connsiteX0-315" fmla="*/ 207995 w 295275"/>
                  <a:gd name="connsiteY0-316" fmla="*/ 0 h 599179"/>
                  <a:gd name="connsiteX1-317" fmla="*/ 218480 w 295275"/>
                  <a:gd name="connsiteY1-318" fmla="*/ 17025 h 599179"/>
                  <a:gd name="connsiteX2-319" fmla="*/ 263922 w 295275"/>
                  <a:gd name="connsiteY2-320" fmla="*/ 59952 h 599179"/>
                  <a:gd name="connsiteX3-321" fmla="*/ 275967 w 295275"/>
                  <a:gd name="connsiteY3-322" fmla="*/ 66705 h 599179"/>
                  <a:gd name="connsiteX4-323" fmla="*/ 152376 w 295275"/>
                  <a:gd name="connsiteY4-324" fmla="*/ 303904 h 599179"/>
                  <a:gd name="connsiteX5-325" fmla="*/ 295275 w 295275"/>
                  <a:gd name="connsiteY5-326" fmla="*/ 303904 h 599179"/>
                  <a:gd name="connsiteX6-327" fmla="*/ 295275 w 295275"/>
                  <a:gd name="connsiteY6-328" fmla="*/ 599179 h 599179"/>
                  <a:gd name="connsiteX7-329" fmla="*/ 0 w 295275"/>
                  <a:gd name="connsiteY7-330" fmla="*/ 599179 h 599179"/>
                  <a:gd name="connsiteX8-331" fmla="*/ 0 w 295275"/>
                  <a:gd name="connsiteY8-332" fmla="*/ 303904 h 599179"/>
                  <a:gd name="connsiteX9-333" fmla="*/ 207995 w 295275"/>
                  <a:gd name="connsiteY9-334" fmla="*/ 0 h 599179"/>
                  <a:gd name="connsiteX0-335" fmla="*/ 207995 w 295275"/>
                  <a:gd name="connsiteY0-336" fmla="*/ 0 h 599179"/>
                  <a:gd name="connsiteX1-337" fmla="*/ 218480 w 295275"/>
                  <a:gd name="connsiteY1-338" fmla="*/ 17025 h 599179"/>
                  <a:gd name="connsiteX2-339" fmla="*/ 263922 w 295275"/>
                  <a:gd name="connsiteY2-340" fmla="*/ 59952 h 599179"/>
                  <a:gd name="connsiteX3-341" fmla="*/ 275967 w 295275"/>
                  <a:gd name="connsiteY3-342" fmla="*/ 66705 h 599179"/>
                  <a:gd name="connsiteX4-343" fmla="*/ 152376 w 295275"/>
                  <a:gd name="connsiteY4-344" fmla="*/ 303904 h 599179"/>
                  <a:gd name="connsiteX5-345" fmla="*/ 295275 w 295275"/>
                  <a:gd name="connsiteY5-346" fmla="*/ 303904 h 599179"/>
                  <a:gd name="connsiteX6-347" fmla="*/ 295275 w 295275"/>
                  <a:gd name="connsiteY6-348" fmla="*/ 599179 h 599179"/>
                  <a:gd name="connsiteX7-349" fmla="*/ 0 w 295275"/>
                  <a:gd name="connsiteY7-350" fmla="*/ 599179 h 599179"/>
                  <a:gd name="connsiteX8-351" fmla="*/ 0 w 295275"/>
                  <a:gd name="connsiteY8-352" fmla="*/ 303904 h 599179"/>
                  <a:gd name="connsiteX9-353" fmla="*/ 207995 w 295275"/>
                  <a:gd name="connsiteY9-354" fmla="*/ 0 h 599179"/>
                  <a:gd name="connsiteX0-355" fmla="*/ 207995 w 295275"/>
                  <a:gd name="connsiteY0-356" fmla="*/ 0 h 599179"/>
                  <a:gd name="connsiteX1-357" fmla="*/ 218480 w 295275"/>
                  <a:gd name="connsiteY1-358" fmla="*/ 17025 h 599179"/>
                  <a:gd name="connsiteX2-359" fmla="*/ 263922 w 295275"/>
                  <a:gd name="connsiteY2-360" fmla="*/ 59952 h 599179"/>
                  <a:gd name="connsiteX3-361" fmla="*/ 275967 w 295275"/>
                  <a:gd name="connsiteY3-362" fmla="*/ 66705 h 599179"/>
                  <a:gd name="connsiteX4-363" fmla="*/ 152376 w 295275"/>
                  <a:gd name="connsiteY4-364" fmla="*/ 303904 h 599179"/>
                  <a:gd name="connsiteX5-365" fmla="*/ 295275 w 295275"/>
                  <a:gd name="connsiteY5-366" fmla="*/ 303904 h 599179"/>
                  <a:gd name="connsiteX6-367" fmla="*/ 295275 w 295275"/>
                  <a:gd name="connsiteY6-368" fmla="*/ 599179 h 599179"/>
                  <a:gd name="connsiteX7-369" fmla="*/ 0 w 295275"/>
                  <a:gd name="connsiteY7-370" fmla="*/ 599179 h 599179"/>
                  <a:gd name="connsiteX8-371" fmla="*/ 0 w 295275"/>
                  <a:gd name="connsiteY8-372" fmla="*/ 303904 h 599179"/>
                  <a:gd name="connsiteX9-373" fmla="*/ 207995 w 295275"/>
                  <a:gd name="connsiteY9-374" fmla="*/ 0 h 599179"/>
                  <a:gd name="connsiteX0-375" fmla="*/ 207995 w 295275"/>
                  <a:gd name="connsiteY0-376" fmla="*/ 0 h 599179"/>
                  <a:gd name="connsiteX1-377" fmla="*/ 218480 w 295275"/>
                  <a:gd name="connsiteY1-378" fmla="*/ 17025 h 599179"/>
                  <a:gd name="connsiteX2-379" fmla="*/ 263922 w 295275"/>
                  <a:gd name="connsiteY2-380" fmla="*/ 59952 h 599179"/>
                  <a:gd name="connsiteX3-381" fmla="*/ 275967 w 295275"/>
                  <a:gd name="connsiteY3-382" fmla="*/ 66705 h 599179"/>
                  <a:gd name="connsiteX4-383" fmla="*/ 152376 w 295275"/>
                  <a:gd name="connsiteY4-384" fmla="*/ 303904 h 599179"/>
                  <a:gd name="connsiteX5-385" fmla="*/ 295275 w 295275"/>
                  <a:gd name="connsiteY5-386" fmla="*/ 303904 h 599179"/>
                  <a:gd name="connsiteX6-387" fmla="*/ 295275 w 295275"/>
                  <a:gd name="connsiteY6-388" fmla="*/ 599179 h 599179"/>
                  <a:gd name="connsiteX7-389" fmla="*/ 0 w 295275"/>
                  <a:gd name="connsiteY7-390" fmla="*/ 599179 h 599179"/>
                  <a:gd name="connsiteX8-391" fmla="*/ 0 w 295275"/>
                  <a:gd name="connsiteY8-392" fmla="*/ 303904 h 599179"/>
                  <a:gd name="connsiteX9-393" fmla="*/ 207995 w 295275"/>
                  <a:gd name="connsiteY9-394" fmla="*/ 0 h 599179"/>
                  <a:gd name="connsiteX0-395" fmla="*/ 207995 w 295275"/>
                  <a:gd name="connsiteY0-396" fmla="*/ 0 h 599179"/>
                  <a:gd name="connsiteX1-397" fmla="*/ 218480 w 295275"/>
                  <a:gd name="connsiteY1-398" fmla="*/ 17025 h 599179"/>
                  <a:gd name="connsiteX2-399" fmla="*/ 263922 w 295275"/>
                  <a:gd name="connsiteY2-400" fmla="*/ 59952 h 599179"/>
                  <a:gd name="connsiteX3-401" fmla="*/ 275967 w 295275"/>
                  <a:gd name="connsiteY3-402" fmla="*/ 66705 h 599179"/>
                  <a:gd name="connsiteX4-403" fmla="*/ 152376 w 295275"/>
                  <a:gd name="connsiteY4-404" fmla="*/ 303904 h 599179"/>
                  <a:gd name="connsiteX5-405" fmla="*/ 295275 w 295275"/>
                  <a:gd name="connsiteY5-406" fmla="*/ 303904 h 599179"/>
                  <a:gd name="connsiteX6-407" fmla="*/ 295275 w 295275"/>
                  <a:gd name="connsiteY6-408" fmla="*/ 599179 h 599179"/>
                  <a:gd name="connsiteX7-409" fmla="*/ 0 w 295275"/>
                  <a:gd name="connsiteY7-410" fmla="*/ 599179 h 599179"/>
                  <a:gd name="connsiteX8-411" fmla="*/ 0 w 295275"/>
                  <a:gd name="connsiteY8-412" fmla="*/ 303904 h 599179"/>
                  <a:gd name="connsiteX9-413" fmla="*/ 207995 w 295275"/>
                  <a:gd name="connsiteY9-414" fmla="*/ 0 h 599179"/>
                  <a:gd name="connsiteX0-415" fmla="*/ 207995 w 295275"/>
                  <a:gd name="connsiteY0-416" fmla="*/ 0 h 599179"/>
                  <a:gd name="connsiteX1-417" fmla="*/ 218480 w 295275"/>
                  <a:gd name="connsiteY1-418" fmla="*/ 17025 h 599179"/>
                  <a:gd name="connsiteX2-419" fmla="*/ 263922 w 295275"/>
                  <a:gd name="connsiteY2-420" fmla="*/ 59952 h 599179"/>
                  <a:gd name="connsiteX3-421" fmla="*/ 275967 w 295275"/>
                  <a:gd name="connsiteY3-422" fmla="*/ 66705 h 599179"/>
                  <a:gd name="connsiteX4-423" fmla="*/ 152376 w 295275"/>
                  <a:gd name="connsiteY4-424" fmla="*/ 303904 h 599179"/>
                  <a:gd name="connsiteX5-425" fmla="*/ 295275 w 295275"/>
                  <a:gd name="connsiteY5-426" fmla="*/ 303904 h 599179"/>
                  <a:gd name="connsiteX6-427" fmla="*/ 295275 w 295275"/>
                  <a:gd name="connsiteY6-428" fmla="*/ 599179 h 599179"/>
                  <a:gd name="connsiteX7-429" fmla="*/ 0 w 295275"/>
                  <a:gd name="connsiteY7-430" fmla="*/ 599179 h 599179"/>
                  <a:gd name="connsiteX8-431" fmla="*/ 0 w 295275"/>
                  <a:gd name="connsiteY8-432" fmla="*/ 334942 h 599179"/>
                  <a:gd name="connsiteX9-433" fmla="*/ 207995 w 295275"/>
                  <a:gd name="connsiteY9-434" fmla="*/ 0 h 599179"/>
                  <a:gd name="connsiteX0-435" fmla="*/ 207995 w 295275"/>
                  <a:gd name="connsiteY0-436" fmla="*/ 0 h 599179"/>
                  <a:gd name="connsiteX1-437" fmla="*/ 218480 w 295275"/>
                  <a:gd name="connsiteY1-438" fmla="*/ 17025 h 599179"/>
                  <a:gd name="connsiteX2-439" fmla="*/ 263922 w 295275"/>
                  <a:gd name="connsiteY2-440" fmla="*/ 59952 h 599179"/>
                  <a:gd name="connsiteX3-441" fmla="*/ 275967 w 295275"/>
                  <a:gd name="connsiteY3-442" fmla="*/ 66705 h 599179"/>
                  <a:gd name="connsiteX4-443" fmla="*/ 152376 w 295275"/>
                  <a:gd name="connsiteY4-444" fmla="*/ 303904 h 599179"/>
                  <a:gd name="connsiteX5-445" fmla="*/ 295275 w 295275"/>
                  <a:gd name="connsiteY5-446" fmla="*/ 303904 h 599179"/>
                  <a:gd name="connsiteX6-447" fmla="*/ 295275 w 295275"/>
                  <a:gd name="connsiteY6-448" fmla="*/ 599179 h 599179"/>
                  <a:gd name="connsiteX7-449" fmla="*/ 0 w 295275"/>
                  <a:gd name="connsiteY7-450" fmla="*/ 599179 h 599179"/>
                  <a:gd name="connsiteX8-451" fmla="*/ 0 w 295275"/>
                  <a:gd name="connsiteY8-452" fmla="*/ 334942 h 599179"/>
                  <a:gd name="connsiteX9-453" fmla="*/ 207995 w 295275"/>
                  <a:gd name="connsiteY9-454" fmla="*/ 0 h 599179"/>
                  <a:gd name="connsiteX0-455" fmla="*/ 207995 w 295275"/>
                  <a:gd name="connsiteY0-456" fmla="*/ 0 h 599179"/>
                  <a:gd name="connsiteX1-457" fmla="*/ 218480 w 295275"/>
                  <a:gd name="connsiteY1-458" fmla="*/ 17025 h 599179"/>
                  <a:gd name="connsiteX2-459" fmla="*/ 263922 w 295275"/>
                  <a:gd name="connsiteY2-460" fmla="*/ 59952 h 599179"/>
                  <a:gd name="connsiteX3-461" fmla="*/ 275967 w 295275"/>
                  <a:gd name="connsiteY3-462" fmla="*/ 66705 h 599179"/>
                  <a:gd name="connsiteX4-463" fmla="*/ 152376 w 295275"/>
                  <a:gd name="connsiteY4-464" fmla="*/ 303904 h 599179"/>
                  <a:gd name="connsiteX5-465" fmla="*/ 295275 w 295275"/>
                  <a:gd name="connsiteY5-466" fmla="*/ 303904 h 599179"/>
                  <a:gd name="connsiteX6-467" fmla="*/ 295275 w 295275"/>
                  <a:gd name="connsiteY6-468" fmla="*/ 599179 h 599179"/>
                  <a:gd name="connsiteX7-469" fmla="*/ 0 w 295275"/>
                  <a:gd name="connsiteY7-470" fmla="*/ 599179 h 599179"/>
                  <a:gd name="connsiteX8-471" fmla="*/ 0 w 295275"/>
                  <a:gd name="connsiteY8-472" fmla="*/ 334942 h 599179"/>
                  <a:gd name="connsiteX9-473" fmla="*/ 207995 w 295275"/>
                  <a:gd name="connsiteY9-474" fmla="*/ 0 h 5991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</a:cxnLst>
                <a:rect l="l" t="t" r="r" b="b"/>
                <a:pathLst>
                  <a:path w="295275" h="599179">
                    <a:moveTo>
                      <a:pt x="207995" y="0"/>
                    </a:moveTo>
                    <a:lnTo>
                      <a:pt x="218480" y="17025"/>
                    </a:lnTo>
                    <a:cubicBezTo>
                      <a:pt x="231034" y="32364"/>
                      <a:pt x="246314" y="46986"/>
                      <a:pt x="263922" y="59952"/>
                    </a:cubicBezTo>
                    <a:lnTo>
                      <a:pt x="275967" y="66705"/>
                    </a:lnTo>
                    <a:cubicBezTo>
                      <a:pt x="274744" y="66607"/>
                      <a:pt x="166924" y="148026"/>
                      <a:pt x="152376" y="303904"/>
                    </a:cubicBezTo>
                    <a:lnTo>
                      <a:pt x="295275" y="303904"/>
                    </a:lnTo>
                    <a:lnTo>
                      <a:pt x="295275" y="599179"/>
                    </a:lnTo>
                    <a:lnTo>
                      <a:pt x="0" y="599179"/>
                    </a:lnTo>
                    <a:lnTo>
                      <a:pt x="0" y="334942"/>
                    </a:lnTo>
                    <a:cubicBezTo>
                      <a:pt x="10368" y="113589"/>
                      <a:pt x="207637" y="2353"/>
                      <a:pt x="2079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17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7" name="任意多边形: 形状 9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1581599" y="1347856"/>
                <a:ext cx="311295" cy="631688"/>
              </a:xfrm>
              <a:custGeom>
                <a:avLst/>
                <a:gdLst>
                  <a:gd name="connsiteX0" fmla="*/ 207995 w 295275"/>
                  <a:gd name="connsiteY0" fmla="*/ 0 h 599179"/>
                  <a:gd name="connsiteX1" fmla="*/ 218480 w 295275"/>
                  <a:gd name="connsiteY1" fmla="*/ 17025 h 599179"/>
                  <a:gd name="connsiteX2" fmla="*/ 263922 w 295275"/>
                  <a:gd name="connsiteY2" fmla="*/ 59952 h 599179"/>
                  <a:gd name="connsiteX3" fmla="*/ 275967 w 295275"/>
                  <a:gd name="connsiteY3" fmla="*/ 66705 h 599179"/>
                  <a:gd name="connsiteX4" fmla="*/ 258864 w 295275"/>
                  <a:gd name="connsiteY4" fmla="*/ 77309 h 599179"/>
                  <a:gd name="connsiteX5" fmla="*/ 164932 w 295275"/>
                  <a:gd name="connsiteY5" fmla="*/ 229252 h 599179"/>
                  <a:gd name="connsiteX6" fmla="*/ 145322 w 295275"/>
                  <a:gd name="connsiteY6" fmla="*/ 303904 h 599179"/>
                  <a:gd name="connsiteX7" fmla="*/ 295275 w 295275"/>
                  <a:gd name="connsiteY7" fmla="*/ 303904 h 599179"/>
                  <a:gd name="connsiteX8" fmla="*/ 295275 w 295275"/>
                  <a:gd name="connsiteY8" fmla="*/ 599179 h 599179"/>
                  <a:gd name="connsiteX9" fmla="*/ 0 w 295275"/>
                  <a:gd name="connsiteY9" fmla="*/ 599179 h 599179"/>
                  <a:gd name="connsiteX10" fmla="*/ 0 w 295275"/>
                  <a:gd name="connsiteY10" fmla="*/ 303904 h 599179"/>
                  <a:gd name="connsiteX11" fmla="*/ 5952 w 295275"/>
                  <a:gd name="connsiteY11" fmla="*/ 269304 h 599179"/>
                  <a:gd name="connsiteX12" fmla="*/ 204540 w 295275"/>
                  <a:gd name="connsiteY12" fmla="*/ 547 h 599179"/>
                  <a:gd name="connsiteX0-1" fmla="*/ 207995 w 295275"/>
                  <a:gd name="connsiteY0-2" fmla="*/ 0 h 599179"/>
                  <a:gd name="connsiteX1-3" fmla="*/ 218480 w 295275"/>
                  <a:gd name="connsiteY1-4" fmla="*/ 17025 h 599179"/>
                  <a:gd name="connsiteX2-5" fmla="*/ 263922 w 295275"/>
                  <a:gd name="connsiteY2-6" fmla="*/ 59952 h 599179"/>
                  <a:gd name="connsiteX3-7" fmla="*/ 275967 w 295275"/>
                  <a:gd name="connsiteY3-8" fmla="*/ 66705 h 599179"/>
                  <a:gd name="connsiteX4-9" fmla="*/ 258864 w 295275"/>
                  <a:gd name="connsiteY4-10" fmla="*/ 77309 h 599179"/>
                  <a:gd name="connsiteX5-11" fmla="*/ 164932 w 295275"/>
                  <a:gd name="connsiteY5-12" fmla="*/ 229252 h 599179"/>
                  <a:gd name="connsiteX6-13" fmla="*/ 152376 w 295275"/>
                  <a:gd name="connsiteY6-14" fmla="*/ 303904 h 599179"/>
                  <a:gd name="connsiteX7-15" fmla="*/ 295275 w 295275"/>
                  <a:gd name="connsiteY7-16" fmla="*/ 303904 h 599179"/>
                  <a:gd name="connsiteX8-17" fmla="*/ 295275 w 295275"/>
                  <a:gd name="connsiteY8-18" fmla="*/ 599179 h 599179"/>
                  <a:gd name="connsiteX9-19" fmla="*/ 0 w 295275"/>
                  <a:gd name="connsiteY9-20" fmla="*/ 599179 h 599179"/>
                  <a:gd name="connsiteX10-21" fmla="*/ 0 w 295275"/>
                  <a:gd name="connsiteY10-22" fmla="*/ 303904 h 599179"/>
                  <a:gd name="connsiteX11-23" fmla="*/ 5952 w 295275"/>
                  <a:gd name="connsiteY11-24" fmla="*/ 269304 h 599179"/>
                  <a:gd name="connsiteX12-25" fmla="*/ 204540 w 295275"/>
                  <a:gd name="connsiteY12-26" fmla="*/ 547 h 599179"/>
                  <a:gd name="connsiteX13" fmla="*/ 207995 w 295275"/>
                  <a:gd name="connsiteY13" fmla="*/ 0 h 599179"/>
                  <a:gd name="connsiteX0-27" fmla="*/ 207995 w 295275"/>
                  <a:gd name="connsiteY0-28" fmla="*/ 0 h 599179"/>
                  <a:gd name="connsiteX1-29" fmla="*/ 218480 w 295275"/>
                  <a:gd name="connsiteY1-30" fmla="*/ 17025 h 599179"/>
                  <a:gd name="connsiteX2-31" fmla="*/ 263922 w 295275"/>
                  <a:gd name="connsiteY2-32" fmla="*/ 59952 h 599179"/>
                  <a:gd name="connsiteX3-33" fmla="*/ 275967 w 295275"/>
                  <a:gd name="connsiteY3-34" fmla="*/ 66705 h 599179"/>
                  <a:gd name="connsiteX4-35" fmla="*/ 258864 w 295275"/>
                  <a:gd name="connsiteY4-36" fmla="*/ 77309 h 599179"/>
                  <a:gd name="connsiteX5-37" fmla="*/ 164932 w 295275"/>
                  <a:gd name="connsiteY5-38" fmla="*/ 229252 h 599179"/>
                  <a:gd name="connsiteX6-39" fmla="*/ 152376 w 295275"/>
                  <a:gd name="connsiteY6-40" fmla="*/ 303904 h 599179"/>
                  <a:gd name="connsiteX7-41" fmla="*/ 295275 w 295275"/>
                  <a:gd name="connsiteY7-42" fmla="*/ 303904 h 599179"/>
                  <a:gd name="connsiteX8-43" fmla="*/ 295275 w 295275"/>
                  <a:gd name="connsiteY8-44" fmla="*/ 599179 h 599179"/>
                  <a:gd name="connsiteX9-45" fmla="*/ 0 w 295275"/>
                  <a:gd name="connsiteY9-46" fmla="*/ 599179 h 599179"/>
                  <a:gd name="connsiteX10-47" fmla="*/ 0 w 295275"/>
                  <a:gd name="connsiteY10-48" fmla="*/ 303904 h 599179"/>
                  <a:gd name="connsiteX11-49" fmla="*/ 5952 w 295275"/>
                  <a:gd name="connsiteY11-50" fmla="*/ 269304 h 599179"/>
                  <a:gd name="connsiteX12-51" fmla="*/ 204540 w 295275"/>
                  <a:gd name="connsiteY12-52" fmla="*/ 547 h 599179"/>
                  <a:gd name="connsiteX13-53" fmla="*/ 207995 w 295275"/>
                  <a:gd name="connsiteY13-54" fmla="*/ 0 h 599179"/>
                  <a:gd name="connsiteX0-55" fmla="*/ 207995 w 295275"/>
                  <a:gd name="connsiteY0-56" fmla="*/ 0 h 599179"/>
                  <a:gd name="connsiteX1-57" fmla="*/ 218480 w 295275"/>
                  <a:gd name="connsiteY1-58" fmla="*/ 17025 h 599179"/>
                  <a:gd name="connsiteX2-59" fmla="*/ 263922 w 295275"/>
                  <a:gd name="connsiteY2-60" fmla="*/ 59952 h 599179"/>
                  <a:gd name="connsiteX3-61" fmla="*/ 275967 w 295275"/>
                  <a:gd name="connsiteY3-62" fmla="*/ 66705 h 599179"/>
                  <a:gd name="connsiteX4-63" fmla="*/ 258864 w 295275"/>
                  <a:gd name="connsiteY4-64" fmla="*/ 77309 h 599179"/>
                  <a:gd name="connsiteX5-65" fmla="*/ 164932 w 295275"/>
                  <a:gd name="connsiteY5-66" fmla="*/ 229252 h 599179"/>
                  <a:gd name="connsiteX6-67" fmla="*/ 152376 w 295275"/>
                  <a:gd name="connsiteY6-68" fmla="*/ 303904 h 599179"/>
                  <a:gd name="connsiteX7-69" fmla="*/ 295275 w 295275"/>
                  <a:gd name="connsiteY7-70" fmla="*/ 303904 h 599179"/>
                  <a:gd name="connsiteX8-71" fmla="*/ 295275 w 295275"/>
                  <a:gd name="connsiteY8-72" fmla="*/ 599179 h 599179"/>
                  <a:gd name="connsiteX9-73" fmla="*/ 0 w 295275"/>
                  <a:gd name="connsiteY9-74" fmla="*/ 599179 h 599179"/>
                  <a:gd name="connsiteX10-75" fmla="*/ 0 w 295275"/>
                  <a:gd name="connsiteY10-76" fmla="*/ 303904 h 599179"/>
                  <a:gd name="connsiteX11-77" fmla="*/ 5952 w 295275"/>
                  <a:gd name="connsiteY11-78" fmla="*/ 269304 h 599179"/>
                  <a:gd name="connsiteX12-79" fmla="*/ 204540 w 295275"/>
                  <a:gd name="connsiteY12-80" fmla="*/ 547 h 599179"/>
                  <a:gd name="connsiteX13-81" fmla="*/ 207995 w 295275"/>
                  <a:gd name="connsiteY13-82" fmla="*/ 0 h 599179"/>
                  <a:gd name="connsiteX0-83" fmla="*/ 207995 w 295275"/>
                  <a:gd name="connsiteY0-84" fmla="*/ 0 h 599179"/>
                  <a:gd name="connsiteX1-85" fmla="*/ 218480 w 295275"/>
                  <a:gd name="connsiteY1-86" fmla="*/ 17025 h 599179"/>
                  <a:gd name="connsiteX2-87" fmla="*/ 263922 w 295275"/>
                  <a:gd name="connsiteY2-88" fmla="*/ 59952 h 599179"/>
                  <a:gd name="connsiteX3-89" fmla="*/ 275967 w 295275"/>
                  <a:gd name="connsiteY3-90" fmla="*/ 66705 h 599179"/>
                  <a:gd name="connsiteX4-91" fmla="*/ 258864 w 295275"/>
                  <a:gd name="connsiteY4-92" fmla="*/ 77309 h 599179"/>
                  <a:gd name="connsiteX5-93" fmla="*/ 152376 w 295275"/>
                  <a:gd name="connsiteY5-94" fmla="*/ 303904 h 599179"/>
                  <a:gd name="connsiteX6-95" fmla="*/ 295275 w 295275"/>
                  <a:gd name="connsiteY6-96" fmla="*/ 303904 h 599179"/>
                  <a:gd name="connsiteX7-97" fmla="*/ 295275 w 295275"/>
                  <a:gd name="connsiteY7-98" fmla="*/ 599179 h 599179"/>
                  <a:gd name="connsiteX8-99" fmla="*/ 0 w 295275"/>
                  <a:gd name="connsiteY8-100" fmla="*/ 599179 h 599179"/>
                  <a:gd name="connsiteX9-101" fmla="*/ 0 w 295275"/>
                  <a:gd name="connsiteY9-102" fmla="*/ 303904 h 599179"/>
                  <a:gd name="connsiteX10-103" fmla="*/ 5952 w 295275"/>
                  <a:gd name="connsiteY10-104" fmla="*/ 269304 h 599179"/>
                  <a:gd name="connsiteX11-105" fmla="*/ 204540 w 295275"/>
                  <a:gd name="connsiteY11-106" fmla="*/ 547 h 599179"/>
                  <a:gd name="connsiteX12-107" fmla="*/ 207995 w 295275"/>
                  <a:gd name="connsiteY12-108" fmla="*/ 0 h 599179"/>
                  <a:gd name="connsiteX0-109" fmla="*/ 207995 w 295275"/>
                  <a:gd name="connsiteY0-110" fmla="*/ 0 h 599179"/>
                  <a:gd name="connsiteX1-111" fmla="*/ 218480 w 295275"/>
                  <a:gd name="connsiteY1-112" fmla="*/ 17025 h 599179"/>
                  <a:gd name="connsiteX2-113" fmla="*/ 263922 w 295275"/>
                  <a:gd name="connsiteY2-114" fmla="*/ 59952 h 599179"/>
                  <a:gd name="connsiteX3-115" fmla="*/ 275967 w 295275"/>
                  <a:gd name="connsiteY3-116" fmla="*/ 66705 h 599179"/>
                  <a:gd name="connsiteX4-117" fmla="*/ 258864 w 295275"/>
                  <a:gd name="connsiteY4-118" fmla="*/ 77309 h 599179"/>
                  <a:gd name="connsiteX5-119" fmla="*/ 152376 w 295275"/>
                  <a:gd name="connsiteY5-120" fmla="*/ 303904 h 599179"/>
                  <a:gd name="connsiteX6-121" fmla="*/ 295275 w 295275"/>
                  <a:gd name="connsiteY6-122" fmla="*/ 303904 h 599179"/>
                  <a:gd name="connsiteX7-123" fmla="*/ 295275 w 295275"/>
                  <a:gd name="connsiteY7-124" fmla="*/ 599179 h 599179"/>
                  <a:gd name="connsiteX8-125" fmla="*/ 0 w 295275"/>
                  <a:gd name="connsiteY8-126" fmla="*/ 599179 h 599179"/>
                  <a:gd name="connsiteX9-127" fmla="*/ 0 w 295275"/>
                  <a:gd name="connsiteY9-128" fmla="*/ 303904 h 599179"/>
                  <a:gd name="connsiteX10-129" fmla="*/ 5952 w 295275"/>
                  <a:gd name="connsiteY10-130" fmla="*/ 269304 h 599179"/>
                  <a:gd name="connsiteX11-131" fmla="*/ 204540 w 295275"/>
                  <a:gd name="connsiteY11-132" fmla="*/ 547 h 599179"/>
                  <a:gd name="connsiteX12-133" fmla="*/ 207995 w 295275"/>
                  <a:gd name="connsiteY12-134" fmla="*/ 0 h 599179"/>
                  <a:gd name="connsiteX0-135" fmla="*/ 207995 w 295275"/>
                  <a:gd name="connsiteY0-136" fmla="*/ 0 h 599179"/>
                  <a:gd name="connsiteX1-137" fmla="*/ 218480 w 295275"/>
                  <a:gd name="connsiteY1-138" fmla="*/ 17025 h 599179"/>
                  <a:gd name="connsiteX2-139" fmla="*/ 263922 w 295275"/>
                  <a:gd name="connsiteY2-140" fmla="*/ 59952 h 599179"/>
                  <a:gd name="connsiteX3-141" fmla="*/ 275967 w 295275"/>
                  <a:gd name="connsiteY3-142" fmla="*/ 66705 h 599179"/>
                  <a:gd name="connsiteX4-143" fmla="*/ 152376 w 295275"/>
                  <a:gd name="connsiteY4-144" fmla="*/ 303904 h 599179"/>
                  <a:gd name="connsiteX5-145" fmla="*/ 295275 w 295275"/>
                  <a:gd name="connsiteY5-146" fmla="*/ 303904 h 599179"/>
                  <a:gd name="connsiteX6-147" fmla="*/ 295275 w 295275"/>
                  <a:gd name="connsiteY6-148" fmla="*/ 599179 h 599179"/>
                  <a:gd name="connsiteX7-149" fmla="*/ 0 w 295275"/>
                  <a:gd name="connsiteY7-150" fmla="*/ 599179 h 599179"/>
                  <a:gd name="connsiteX8-151" fmla="*/ 0 w 295275"/>
                  <a:gd name="connsiteY8-152" fmla="*/ 303904 h 599179"/>
                  <a:gd name="connsiteX9-153" fmla="*/ 5952 w 295275"/>
                  <a:gd name="connsiteY9-154" fmla="*/ 269304 h 599179"/>
                  <a:gd name="connsiteX10-155" fmla="*/ 204540 w 295275"/>
                  <a:gd name="connsiteY10-156" fmla="*/ 547 h 599179"/>
                  <a:gd name="connsiteX11-157" fmla="*/ 207995 w 295275"/>
                  <a:gd name="connsiteY11-158" fmla="*/ 0 h 599179"/>
                  <a:gd name="connsiteX0-159" fmla="*/ 207995 w 295275"/>
                  <a:gd name="connsiteY0-160" fmla="*/ 0 h 599179"/>
                  <a:gd name="connsiteX1-161" fmla="*/ 218480 w 295275"/>
                  <a:gd name="connsiteY1-162" fmla="*/ 17025 h 599179"/>
                  <a:gd name="connsiteX2-163" fmla="*/ 263922 w 295275"/>
                  <a:gd name="connsiteY2-164" fmla="*/ 59952 h 599179"/>
                  <a:gd name="connsiteX3-165" fmla="*/ 275967 w 295275"/>
                  <a:gd name="connsiteY3-166" fmla="*/ 66705 h 599179"/>
                  <a:gd name="connsiteX4-167" fmla="*/ 152376 w 295275"/>
                  <a:gd name="connsiteY4-168" fmla="*/ 303904 h 599179"/>
                  <a:gd name="connsiteX5-169" fmla="*/ 295275 w 295275"/>
                  <a:gd name="connsiteY5-170" fmla="*/ 303904 h 599179"/>
                  <a:gd name="connsiteX6-171" fmla="*/ 295275 w 295275"/>
                  <a:gd name="connsiteY6-172" fmla="*/ 599179 h 599179"/>
                  <a:gd name="connsiteX7-173" fmla="*/ 0 w 295275"/>
                  <a:gd name="connsiteY7-174" fmla="*/ 599179 h 599179"/>
                  <a:gd name="connsiteX8-175" fmla="*/ 0 w 295275"/>
                  <a:gd name="connsiteY8-176" fmla="*/ 303904 h 599179"/>
                  <a:gd name="connsiteX9-177" fmla="*/ 5952 w 295275"/>
                  <a:gd name="connsiteY9-178" fmla="*/ 269304 h 599179"/>
                  <a:gd name="connsiteX10-179" fmla="*/ 204540 w 295275"/>
                  <a:gd name="connsiteY10-180" fmla="*/ 547 h 599179"/>
                  <a:gd name="connsiteX11-181" fmla="*/ 207995 w 295275"/>
                  <a:gd name="connsiteY11-182" fmla="*/ 0 h 599179"/>
                  <a:gd name="connsiteX0-183" fmla="*/ 207995 w 295275"/>
                  <a:gd name="connsiteY0-184" fmla="*/ 0 h 599179"/>
                  <a:gd name="connsiteX1-185" fmla="*/ 218480 w 295275"/>
                  <a:gd name="connsiteY1-186" fmla="*/ 17025 h 599179"/>
                  <a:gd name="connsiteX2-187" fmla="*/ 263922 w 295275"/>
                  <a:gd name="connsiteY2-188" fmla="*/ 59952 h 599179"/>
                  <a:gd name="connsiteX3-189" fmla="*/ 275967 w 295275"/>
                  <a:gd name="connsiteY3-190" fmla="*/ 66705 h 599179"/>
                  <a:gd name="connsiteX4-191" fmla="*/ 152376 w 295275"/>
                  <a:gd name="connsiteY4-192" fmla="*/ 303904 h 599179"/>
                  <a:gd name="connsiteX5-193" fmla="*/ 295275 w 295275"/>
                  <a:gd name="connsiteY5-194" fmla="*/ 303904 h 599179"/>
                  <a:gd name="connsiteX6-195" fmla="*/ 295275 w 295275"/>
                  <a:gd name="connsiteY6-196" fmla="*/ 599179 h 599179"/>
                  <a:gd name="connsiteX7-197" fmla="*/ 0 w 295275"/>
                  <a:gd name="connsiteY7-198" fmla="*/ 599179 h 599179"/>
                  <a:gd name="connsiteX8-199" fmla="*/ 0 w 295275"/>
                  <a:gd name="connsiteY8-200" fmla="*/ 303904 h 599179"/>
                  <a:gd name="connsiteX9-201" fmla="*/ 5952 w 295275"/>
                  <a:gd name="connsiteY9-202" fmla="*/ 269304 h 599179"/>
                  <a:gd name="connsiteX10-203" fmla="*/ 204540 w 295275"/>
                  <a:gd name="connsiteY10-204" fmla="*/ 547 h 599179"/>
                  <a:gd name="connsiteX11-205" fmla="*/ 207995 w 295275"/>
                  <a:gd name="connsiteY11-206" fmla="*/ 0 h 599179"/>
                  <a:gd name="connsiteX0-207" fmla="*/ 207995 w 295275"/>
                  <a:gd name="connsiteY0-208" fmla="*/ 0 h 599179"/>
                  <a:gd name="connsiteX1-209" fmla="*/ 218480 w 295275"/>
                  <a:gd name="connsiteY1-210" fmla="*/ 17025 h 599179"/>
                  <a:gd name="connsiteX2-211" fmla="*/ 263922 w 295275"/>
                  <a:gd name="connsiteY2-212" fmla="*/ 59952 h 599179"/>
                  <a:gd name="connsiteX3-213" fmla="*/ 275967 w 295275"/>
                  <a:gd name="connsiteY3-214" fmla="*/ 66705 h 599179"/>
                  <a:gd name="connsiteX4-215" fmla="*/ 152376 w 295275"/>
                  <a:gd name="connsiteY4-216" fmla="*/ 303904 h 599179"/>
                  <a:gd name="connsiteX5-217" fmla="*/ 295275 w 295275"/>
                  <a:gd name="connsiteY5-218" fmla="*/ 303904 h 599179"/>
                  <a:gd name="connsiteX6-219" fmla="*/ 295275 w 295275"/>
                  <a:gd name="connsiteY6-220" fmla="*/ 599179 h 599179"/>
                  <a:gd name="connsiteX7-221" fmla="*/ 0 w 295275"/>
                  <a:gd name="connsiteY7-222" fmla="*/ 599179 h 599179"/>
                  <a:gd name="connsiteX8-223" fmla="*/ 0 w 295275"/>
                  <a:gd name="connsiteY8-224" fmla="*/ 303904 h 599179"/>
                  <a:gd name="connsiteX9-225" fmla="*/ 5952 w 295275"/>
                  <a:gd name="connsiteY9-226" fmla="*/ 269304 h 599179"/>
                  <a:gd name="connsiteX10-227" fmla="*/ 204540 w 295275"/>
                  <a:gd name="connsiteY10-228" fmla="*/ 547 h 599179"/>
                  <a:gd name="connsiteX11-229" fmla="*/ 207995 w 295275"/>
                  <a:gd name="connsiteY11-230" fmla="*/ 0 h 599179"/>
                  <a:gd name="connsiteX0-231" fmla="*/ 207995 w 295275"/>
                  <a:gd name="connsiteY0-232" fmla="*/ 0 h 599179"/>
                  <a:gd name="connsiteX1-233" fmla="*/ 218480 w 295275"/>
                  <a:gd name="connsiteY1-234" fmla="*/ 17025 h 599179"/>
                  <a:gd name="connsiteX2-235" fmla="*/ 263922 w 295275"/>
                  <a:gd name="connsiteY2-236" fmla="*/ 59952 h 599179"/>
                  <a:gd name="connsiteX3-237" fmla="*/ 275967 w 295275"/>
                  <a:gd name="connsiteY3-238" fmla="*/ 66705 h 599179"/>
                  <a:gd name="connsiteX4-239" fmla="*/ 152376 w 295275"/>
                  <a:gd name="connsiteY4-240" fmla="*/ 303904 h 599179"/>
                  <a:gd name="connsiteX5-241" fmla="*/ 295275 w 295275"/>
                  <a:gd name="connsiteY5-242" fmla="*/ 303904 h 599179"/>
                  <a:gd name="connsiteX6-243" fmla="*/ 295275 w 295275"/>
                  <a:gd name="connsiteY6-244" fmla="*/ 599179 h 599179"/>
                  <a:gd name="connsiteX7-245" fmla="*/ 0 w 295275"/>
                  <a:gd name="connsiteY7-246" fmla="*/ 599179 h 599179"/>
                  <a:gd name="connsiteX8-247" fmla="*/ 0 w 295275"/>
                  <a:gd name="connsiteY8-248" fmla="*/ 303904 h 599179"/>
                  <a:gd name="connsiteX9-249" fmla="*/ 204540 w 295275"/>
                  <a:gd name="connsiteY9-250" fmla="*/ 547 h 599179"/>
                  <a:gd name="connsiteX10-251" fmla="*/ 207995 w 295275"/>
                  <a:gd name="connsiteY10-252" fmla="*/ 0 h 599179"/>
                  <a:gd name="connsiteX0-253" fmla="*/ 207995 w 295275"/>
                  <a:gd name="connsiteY0-254" fmla="*/ 0 h 599179"/>
                  <a:gd name="connsiteX1-255" fmla="*/ 218480 w 295275"/>
                  <a:gd name="connsiteY1-256" fmla="*/ 17025 h 599179"/>
                  <a:gd name="connsiteX2-257" fmla="*/ 263922 w 295275"/>
                  <a:gd name="connsiteY2-258" fmla="*/ 59952 h 599179"/>
                  <a:gd name="connsiteX3-259" fmla="*/ 275967 w 295275"/>
                  <a:gd name="connsiteY3-260" fmla="*/ 66705 h 599179"/>
                  <a:gd name="connsiteX4-261" fmla="*/ 152376 w 295275"/>
                  <a:gd name="connsiteY4-262" fmla="*/ 303904 h 599179"/>
                  <a:gd name="connsiteX5-263" fmla="*/ 295275 w 295275"/>
                  <a:gd name="connsiteY5-264" fmla="*/ 303904 h 599179"/>
                  <a:gd name="connsiteX6-265" fmla="*/ 295275 w 295275"/>
                  <a:gd name="connsiteY6-266" fmla="*/ 599179 h 599179"/>
                  <a:gd name="connsiteX7-267" fmla="*/ 0 w 295275"/>
                  <a:gd name="connsiteY7-268" fmla="*/ 599179 h 599179"/>
                  <a:gd name="connsiteX8-269" fmla="*/ 0 w 295275"/>
                  <a:gd name="connsiteY8-270" fmla="*/ 303904 h 599179"/>
                  <a:gd name="connsiteX9-271" fmla="*/ 204540 w 295275"/>
                  <a:gd name="connsiteY9-272" fmla="*/ 547 h 599179"/>
                  <a:gd name="connsiteX10-273" fmla="*/ 207995 w 295275"/>
                  <a:gd name="connsiteY10-274" fmla="*/ 0 h 599179"/>
                  <a:gd name="connsiteX0-275" fmla="*/ 207995 w 295275"/>
                  <a:gd name="connsiteY0-276" fmla="*/ 0 h 599179"/>
                  <a:gd name="connsiteX1-277" fmla="*/ 218480 w 295275"/>
                  <a:gd name="connsiteY1-278" fmla="*/ 17025 h 599179"/>
                  <a:gd name="connsiteX2-279" fmla="*/ 263922 w 295275"/>
                  <a:gd name="connsiteY2-280" fmla="*/ 59952 h 599179"/>
                  <a:gd name="connsiteX3-281" fmla="*/ 275967 w 295275"/>
                  <a:gd name="connsiteY3-282" fmla="*/ 66705 h 599179"/>
                  <a:gd name="connsiteX4-283" fmla="*/ 152376 w 295275"/>
                  <a:gd name="connsiteY4-284" fmla="*/ 303904 h 599179"/>
                  <a:gd name="connsiteX5-285" fmla="*/ 295275 w 295275"/>
                  <a:gd name="connsiteY5-286" fmla="*/ 303904 h 599179"/>
                  <a:gd name="connsiteX6-287" fmla="*/ 295275 w 295275"/>
                  <a:gd name="connsiteY6-288" fmla="*/ 599179 h 599179"/>
                  <a:gd name="connsiteX7-289" fmla="*/ 0 w 295275"/>
                  <a:gd name="connsiteY7-290" fmla="*/ 599179 h 599179"/>
                  <a:gd name="connsiteX8-291" fmla="*/ 0 w 295275"/>
                  <a:gd name="connsiteY8-292" fmla="*/ 303904 h 599179"/>
                  <a:gd name="connsiteX9-293" fmla="*/ 207995 w 295275"/>
                  <a:gd name="connsiteY9-294" fmla="*/ 0 h 599179"/>
                  <a:gd name="connsiteX0-295" fmla="*/ 207995 w 295275"/>
                  <a:gd name="connsiteY0-296" fmla="*/ 0 h 599179"/>
                  <a:gd name="connsiteX1-297" fmla="*/ 218480 w 295275"/>
                  <a:gd name="connsiteY1-298" fmla="*/ 17025 h 599179"/>
                  <a:gd name="connsiteX2-299" fmla="*/ 263922 w 295275"/>
                  <a:gd name="connsiteY2-300" fmla="*/ 59952 h 599179"/>
                  <a:gd name="connsiteX3-301" fmla="*/ 275967 w 295275"/>
                  <a:gd name="connsiteY3-302" fmla="*/ 66705 h 599179"/>
                  <a:gd name="connsiteX4-303" fmla="*/ 152376 w 295275"/>
                  <a:gd name="connsiteY4-304" fmla="*/ 303904 h 599179"/>
                  <a:gd name="connsiteX5-305" fmla="*/ 295275 w 295275"/>
                  <a:gd name="connsiteY5-306" fmla="*/ 303904 h 599179"/>
                  <a:gd name="connsiteX6-307" fmla="*/ 295275 w 295275"/>
                  <a:gd name="connsiteY6-308" fmla="*/ 599179 h 599179"/>
                  <a:gd name="connsiteX7-309" fmla="*/ 0 w 295275"/>
                  <a:gd name="connsiteY7-310" fmla="*/ 599179 h 599179"/>
                  <a:gd name="connsiteX8-311" fmla="*/ 0 w 295275"/>
                  <a:gd name="connsiteY8-312" fmla="*/ 303904 h 599179"/>
                  <a:gd name="connsiteX9-313" fmla="*/ 207995 w 295275"/>
                  <a:gd name="connsiteY9-314" fmla="*/ 0 h 599179"/>
                  <a:gd name="connsiteX0-315" fmla="*/ 207995 w 295275"/>
                  <a:gd name="connsiteY0-316" fmla="*/ 0 h 599179"/>
                  <a:gd name="connsiteX1-317" fmla="*/ 218480 w 295275"/>
                  <a:gd name="connsiteY1-318" fmla="*/ 17025 h 599179"/>
                  <a:gd name="connsiteX2-319" fmla="*/ 263922 w 295275"/>
                  <a:gd name="connsiteY2-320" fmla="*/ 59952 h 599179"/>
                  <a:gd name="connsiteX3-321" fmla="*/ 275967 w 295275"/>
                  <a:gd name="connsiteY3-322" fmla="*/ 66705 h 599179"/>
                  <a:gd name="connsiteX4-323" fmla="*/ 152376 w 295275"/>
                  <a:gd name="connsiteY4-324" fmla="*/ 303904 h 599179"/>
                  <a:gd name="connsiteX5-325" fmla="*/ 295275 w 295275"/>
                  <a:gd name="connsiteY5-326" fmla="*/ 303904 h 599179"/>
                  <a:gd name="connsiteX6-327" fmla="*/ 295275 w 295275"/>
                  <a:gd name="connsiteY6-328" fmla="*/ 599179 h 599179"/>
                  <a:gd name="connsiteX7-329" fmla="*/ 0 w 295275"/>
                  <a:gd name="connsiteY7-330" fmla="*/ 599179 h 599179"/>
                  <a:gd name="connsiteX8-331" fmla="*/ 0 w 295275"/>
                  <a:gd name="connsiteY8-332" fmla="*/ 303904 h 599179"/>
                  <a:gd name="connsiteX9-333" fmla="*/ 207995 w 295275"/>
                  <a:gd name="connsiteY9-334" fmla="*/ 0 h 599179"/>
                  <a:gd name="connsiteX0-335" fmla="*/ 207995 w 295275"/>
                  <a:gd name="connsiteY0-336" fmla="*/ 0 h 599179"/>
                  <a:gd name="connsiteX1-337" fmla="*/ 218480 w 295275"/>
                  <a:gd name="connsiteY1-338" fmla="*/ 17025 h 599179"/>
                  <a:gd name="connsiteX2-339" fmla="*/ 263922 w 295275"/>
                  <a:gd name="connsiteY2-340" fmla="*/ 59952 h 599179"/>
                  <a:gd name="connsiteX3-341" fmla="*/ 275967 w 295275"/>
                  <a:gd name="connsiteY3-342" fmla="*/ 66705 h 599179"/>
                  <a:gd name="connsiteX4-343" fmla="*/ 152376 w 295275"/>
                  <a:gd name="connsiteY4-344" fmla="*/ 303904 h 599179"/>
                  <a:gd name="connsiteX5-345" fmla="*/ 295275 w 295275"/>
                  <a:gd name="connsiteY5-346" fmla="*/ 303904 h 599179"/>
                  <a:gd name="connsiteX6-347" fmla="*/ 295275 w 295275"/>
                  <a:gd name="connsiteY6-348" fmla="*/ 599179 h 599179"/>
                  <a:gd name="connsiteX7-349" fmla="*/ 0 w 295275"/>
                  <a:gd name="connsiteY7-350" fmla="*/ 599179 h 599179"/>
                  <a:gd name="connsiteX8-351" fmla="*/ 0 w 295275"/>
                  <a:gd name="connsiteY8-352" fmla="*/ 303904 h 599179"/>
                  <a:gd name="connsiteX9-353" fmla="*/ 207995 w 295275"/>
                  <a:gd name="connsiteY9-354" fmla="*/ 0 h 599179"/>
                  <a:gd name="connsiteX0-355" fmla="*/ 207995 w 295275"/>
                  <a:gd name="connsiteY0-356" fmla="*/ 0 h 599179"/>
                  <a:gd name="connsiteX1-357" fmla="*/ 218480 w 295275"/>
                  <a:gd name="connsiteY1-358" fmla="*/ 17025 h 599179"/>
                  <a:gd name="connsiteX2-359" fmla="*/ 263922 w 295275"/>
                  <a:gd name="connsiteY2-360" fmla="*/ 59952 h 599179"/>
                  <a:gd name="connsiteX3-361" fmla="*/ 275967 w 295275"/>
                  <a:gd name="connsiteY3-362" fmla="*/ 66705 h 599179"/>
                  <a:gd name="connsiteX4-363" fmla="*/ 152376 w 295275"/>
                  <a:gd name="connsiteY4-364" fmla="*/ 303904 h 599179"/>
                  <a:gd name="connsiteX5-365" fmla="*/ 295275 w 295275"/>
                  <a:gd name="connsiteY5-366" fmla="*/ 303904 h 599179"/>
                  <a:gd name="connsiteX6-367" fmla="*/ 295275 w 295275"/>
                  <a:gd name="connsiteY6-368" fmla="*/ 599179 h 599179"/>
                  <a:gd name="connsiteX7-369" fmla="*/ 0 w 295275"/>
                  <a:gd name="connsiteY7-370" fmla="*/ 599179 h 599179"/>
                  <a:gd name="connsiteX8-371" fmla="*/ 0 w 295275"/>
                  <a:gd name="connsiteY8-372" fmla="*/ 303904 h 599179"/>
                  <a:gd name="connsiteX9-373" fmla="*/ 207995 w 295275"/>
                  <a:gd name="connsiteY9-374" fmla="*/ 0 h 599179"/>
                  <a:gd name="connsiteX0-375" fmla="*/ 207995 w 295275"/>
                  <a:gd name="connsiteY0-376" fmla="*/ 0 h 599179"/>
                  <a:gd name="connsiteX1-377" fmla="*/ 218480 w 295275"/>
                  <a:gd name="connsiteY1-378" fmla="*/ 17025 h 599179"/>
                  <a:gd name="connsiteX2-379" fmla="*/ 263922 w 295275"/>
                  <a:gd name="connsiteY2-380" fmla="*/ 59952 h 599179"/>
                  <a:gd name="connsiteX3-381" fmla="*/ 275967 w 295275"/>
                  <a:gd name="connsiteY3-382" fmla="*/ 66705 h 599179"/>
                  <a:gd name="connsiteX4-383" fmla="*/ 152376 w 295275"/>
                  <a:gd name="connsiteY4-384" fmla="*/ 303904 h 599179"/>
                  <a:gd name="connsiteX5-385" fmla="*/ 295275 w 295275"/>
                  <a:gd name="connsiteY5-386" fmla="*/ 303904 h 599179"/>
                  <a:gd name="connsiteX6-387" fmla="*/ 295275 w 295275"/>
                  <a:gd name="connsiteY6-388" fmla="*/ 599179 h 599179"/>
                  <a:gd name="connsiteX7-389" fmla="*/ 0 w 295275"/>
                  <a:gd name="connsiteY7-390" fmla="*/ 599179 h 599179"/>
                  <a:gd name="connsiteX8-391" fmla="*/ 0 w 295275"/>
                  <a:gd name="connsiteY8-392" fmla="*/ 303904 h 599179"/>
                  <a:gd name="connsiteX9-393" fmla="*/ 207995 w 295275"/>
                  <a:gd name="connsiteY9-394" fmla="*/ 0 h 599179"/>
                  <a:gd name="connsiteX0-395" fmla="*/ 207995 w 295275"/>
                  <a:gd name="connsiteY0-396" fmla="*/ 0 h 599179"/>
                  <a:gd name="connsiteX1-397" fmla="*/ 218480 w 295275"/>
                  <a:gd name="connsiteY1-398" fmla="*/ 17025 h 599179"/>
                  <a:gd name="connsiteX2-399" fmla="*/ 263922 w 295275"/>
                  <a:gd name="connsiteY2-400" fmla="*/ 59952 h 599179"/>
                  <a:gd name="connsiteX3-401" fmla="*/ 275967 w 295275"/>
                  <a:gd name="connsiteY3-402" fmla="*/ 66705 h 599179"/>
                  <a:gd name="connsiteX4-403" fmla="*/ 152376 w 295275"/>
                  <a:gd name="connsiteY4-404" fmla="*/ 303904 h 599179"/>
                  <a:gd name="connsiteX5-405" fmla="*/ 295275 w 295275"/>
                  <a:gd name="connsiteY5-406" fmla="*/ 303904 h 599179"/>
                  <a:gd name="connsiteX6-407" fmla="*/ 295275 w 295275"/>
                  <a:gd name="connsiteY6-408" fmla="*/ 599179 h 599179"/>
                  <a:gd name="connsiteX7-409" fmla="*/ 0 w 295275"/>
                  <a:gd name="connsiteY7-410" fmla="*/ 599179 h 599179"/>
                  <a:gd name="connsiteX8-411" fmla="*/ 0 w 295275"/>
                  <a:gd name="connsiteY8-412" fmla="*/ 303904 h 599179"/>
                  <a:gd name="connsiteX9-413" fmla="*/ 207995 w 295275"/>
                  <a:gd name="connsiteY9-414" fmla="*/ 0 h 599179"/>
                  <a:gd name="connsiteX0-415" fmla="*/ 207995 w 295275"/>
                  <a:gd name="connsiteY0-416" fmla="*/ 0 h 599179"/>
                  <a:gd name="connsiteX1-417" fmla="*/ 218480 w 295275"/>
                  <a:gd name="connsiteY1-418" fmla="*/ 17025 h 599179"/>
                  <a:gd name="connsiteX2-419" fmla="*/ 263922 w 295275"/>
                  <a:gd name="connsiteY2-420" fmla="*/ 59952 h 599179"/>
                  <a:gd name="connsiteX3-421" fmla="*/ 275967 w 295275"/>
                  <a:gd name="connsiteY3-422" fmla="*/ 66705 h 599179"/>
                  <a:gd name="connsiteX4-423" fmla="*/ 152376 w 295275"/>
                  <a:gd name="connsiteY4-424" fmla="*/ 303904 h 599179"/>
                  <a:gd name="connsiteX5-425" fmla="*/ 295275 w 295275"/>
                  <a:gd name="connsiteY5-426" fmla="*/ 303904 h 599179"/>
                  <a:gd name="connsiteX6-427" fmla="*/ 295275 w 295275"/>
                  <a:gd name="connsiteY6-428" fmla="*/ 599179 h 599179"/>
                  <a:gd name="connsiteX7-429" fmla="*/ 0 w 295275"/>
                  <a:gd name="connsiteY7-430" fmla="*/ 599179 h 599179"/>
                  <a:gd name="connsiteX8-431" fmla="*/ 0 w 295275"/>
                  <a:gd name="connsiteY8-432" fmla="*/ 334942 h 599179"/>
                  <a:gd name="connsiteX9-433" fmla="*/ 207995 w 295275"/>
                  <a:gd name="connsiteY9-434" fmla="*/ 0 h 599179"/>
                  <a:gd name="connsiteX0-435" fmla="*/ 207995 w 295275"/>
                  <a:gd name="connsiteY0-436" fmla="*/ 0 h 599179"/>
                  <a:gd name="connsiteX1-437" fmla="*/ 218480 w 295275"/>
                  <a:gd name="connsiteY1-438" fmla="*/ 17025 h 599179"/>
                  <a:gd name="connsiteX2-439" fmla="*/ 263922 w 295275"/>
                  <a:gd name="connsiteY2-440" fmla="*/ 59952 h 599179"/>
                  <a:gd name="connsiteX3-441" fmla="*/ 275967 w 295275"/>
                  <a:gd name="connsiteY3-442" fmla="*/ 66705 h 599179"/>
                  <a:gd name="connsiteX4-443" fmla="*/ 152376 w 295275"/>
                  <a:gd name="connsiteY4-444" fmla="*/ 303904 h 599179"/>
                  <a:gd name="connsiteX5-445" fmla="*/ 295275 w 295275"/>
                  <a:gd name="connsiteY5-446" fmla="*/ 303904 h 599179"/>
                  <a:gd name="connsiteX6-447" fmla="*/ 295275 w 295275"/>
                  <a:gd name="connsiteY6-448" fmla="*/ 599179 h 599179"/>
                  <a:gd name="connsiteX7-449" fmla="*/ 0 w 295275"/>
                  <a:gd name="connsiteY7-450" fmla="*/ 599179 h 599179"/>
                  <a:gd name="connsiteX8-451" fmla="*/ 0 w 295275"/>
                  <a:gd name="connsiteY8-452" fmla="*/ 334942 h 599179"/>
                  <a:gd name="connsiteX9-453" fmla="*/ 207995 w 295275"/>
                  <a:gd name="connsiteY9-454" fmla="*/ 0 h 599179"/>
                  <a:gd name="connsiteX0-455" fmla="*/ 207995 w 295275"/>
                  <a:gd name="connsiteY0-456" fmla="*/ 0 h 599179"/>
                  <a:gd name="connsiteX1-457" fmla="*/ 218480 w 295275"/>
                  <a:gd name="connsiteY1-458" fmla="*/ 17025 h 599179"/>
                  <a:gd name="connsiteX2-459" fmla="*/ 263922 w 295275"/>
                  <a:gd name="connsiteY2-460" fmla="*/ 59952 h 599179"/>
                  <a:gd name="connsiteX3-461" fmla="*/ 275967 w 295275"/>
                  <a:gd name="connsiteY3-462" fmla="*/ 66705 h 599179"/>
                  <a:gd name="connsiteX4-463" fmla="*/ 152376 w 295275"/>
                  <a:gd name="connsiteY4-464" fmla="*/ 303904 h 599179"/>
                  <a:gd name="connsiteX5-465" fmla="*/ 295275 w 295275"/>
                  <a:gd name="connsiteY5-466" fmla="*/ 303904 h 599179"/>
                  <a:gd name="connsiteX6-467" fmla="*/ 295275 w 295275"/>
                  <a:gd name="connsiteY6-468" fmla="*/ 599179 h 599179"/>
                  <a:gd name="connsiteX7-469" fmla="*/ 0 w 295275"/>
                  <a:gd name="connsiteY7-470" fmla="*/ 599179 h 599179"/>
                  <a:gd name="connsiteX8-471" fmla="*/ 0 w 295275"/>
                  <a:gd name="connsiteY8-472" fmla="*/ 334942 h 599179"/>
                  <a:gd name="connsiteX9-473" fmla="*/ 207995 w 295275"/>
                  <a:gd name="connsiteY9-474" fmla="*/ 0 h 5991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</a:cxnLst>
                <a:rect l="l" t="t" r="r" b="b"/>
                <a:pathLst>
                  <a:path w="295275" h="599179">
                    <a:moveTo>
                      <a:pt x="207995" y="0"/>
                    </a:moveTo>
                    <a:lnTo>
                      <a:pt x="218480" y="17025"/>
                    </a:lnTo>
                    <a:cubicBezTo>
                      <a:pt x="231034" y="32364"/>
                      <a:pt x="246314" y="46986"/>
                      <a:pt x="263922" y="59952"/>
                    </a:cubicBezTo>
                    <a:lnTo>
                      <a:pt x="275967" y="66705"/>
                    </a:lnTo>
                    <a:cubicBezTo>
                      <a:pt x="274744" y="66607"/>
                      <a:pt x="166924" y="148026"/>
                      <a:pt x="152376" y="303904"/>
                    </a:cubicBezTo>
                    <a:lnTo>
                      <a:pt x="295275" y="303904"/>
                    </a:lnTo>
                    <a:lnTo>
                      <a:pt x="295275" y="599179"/>
                    </a:lnTo>
                    <a:lnTo>
                      <a:pt x="0" y="599179"/>
                    </a:lnTo>
                    <a:lnTo>
                      <a:pt x="0" y="334942"/>
                    </a:lnTo>
                    <a:cubicBezTo>
                      <a:pt x="10368" y="113589"/>
                      <a:pt x="207637" y="2353"/>
                      <a:pt x="2079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17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</p:grpSp>
      <p:pic>
        <p:nvPicPr>
          <p:cNvPr id="8" name="图片 7" descr="首师附学校logo学校标志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95580" y="85725"/>
            <a:ext cx="991870" cy="991870"/>
          </a:xfrm>
          <a:prstGeom prst="ellipse">
            <a:avLst/>
          </a:prstGeom>
        </p:spPr>
      </p:pic>
    </p:spTree>
    <p:custDataLst>
      <p:tags r:id="rId17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Object 105"/>
          <p:cNvSpPr txBox="1"/>
          <p:nvPr>
            <p:custDataLst>
              <p:tags r:id="rId1"/>
            </p:custDataLst>
          </p:nvPr>
        </p:nvSpPr>
        <p:spPr>
          <a:xfrm>
            <a:off x="4072573" y="2622967"/>
            <a:ext cx="6532245" cy="1233493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9600" b="1" i="0" spc="32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科</a:t>
            </a:r>
            <a:r>
              <a:rPr lang="en-US" altLang="zh-CN" sz="9600" b="1" i="0" spc="32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r>
              <a:rPr lang="zh-CN" altLang="en-US" sz="9600" b="1" i="0" spc="32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任</a:t>
            </a:r>
            <a:r>
              <a:rPr lang="en-US" altLang="zh-CN" sz="9600" b="1" i="0" spc="32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r>
              <a:rPr lang="zh-CN" altLang="en-US" sz="9600" b="1" i="0" spc="32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发</a:t>
            </a:r>
            <a:r>
              <a:rPr lang="en-US" altLang="zh-CN" sz="9600" b="1" i="0" spc="32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r>
              <a:rPr lang="zh-CN" altLang="en-US" sz="9600" b="1" i="0" spc="32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言</a:t>
            </a:r>
            <a:endParaRPr lang="zh-CN" altLang="en-US" sz="9600" b="1" i="0" spc="320">
              <a:solidFill>
                <a:schemeClr val="accent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6" name="图片 5" descr="首师附学校logo学校标志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95580" y="85725"/>
            <a:ext cx="1979295" cy="1979295"/>
          </a:xfrm>
          <a:prstGeom prst="ellipse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Object 105"/>
          <p:cNvSpPr txBox="1"/>
          <p:nvPr>
            <p:custDataLst>
              <p:tags r:id="rId1"/>
            </p:custDataLst>
          </p:nvPr>
        </p:nvSpPr>
        <p:spPr>
          <a:xfrm>
            <a:off x="4072573" y="2622967"/>
            <a:ext cx="6532245" cy="1233493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9600" b="1" i="0" spc="32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谢</a:t>
            </a:r>
            <a:r>
              <a:rPr lang="en-US" altLang="zh-CN" sz="9600" b="1" i="0" spc="32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r>
              <a:rPr lang="zh-CN" altLang="en-US" sz="9600" b="1" i="0" spc="32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谢</a:t>
            </a:r>
            <a:r>
              <a:rPr lang="en-US" altLang="zh-CN" sz="9600" b="1" i="0" spc="32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r>
              <a:rPr lang="zh-CN" altLang="en-US" sz="9600" b="1" i="0" spc="32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参</a:t>
            </a:r>
            <a:r>
              <a:rPr lang="en-US" altLang="zh-CN" sz="9600" b="1" i="0" spc="32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r>
              <a:rPr lang="zh-CN" altLang="en-US" sz="9600" b="1" i="0" spc="32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与</a:t>
            </a:r>
            <a:endParaRPr lang="zh-CN" altLang="en-US" sz="9600" b="1" i="0" spc="320">
              <a:solidFill>
                <a:schemeClr val="accent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6" name="图片 5" descr="首师附学校logo学校标志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95580" y="85725"/>
            <a:ext cx="1979295" cy="1979295"/>
          </a:xfrm>
          <a:prstGeom prst="ellipse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Object 105"/>
          <p:cNvSpPr txBox="1"/>
          <p:nvPr>
            <p:custDataLst>
              <p:tags r:id="rId1"/>
            </p:custDataLst>
          </p:nvPr>
        </p:nvSpPr>
        <p:spPr>
          <a:xfrm>
            <a:off x="4687253" y="2622967"/>
            <a:ext cx="6532245" cy="1233493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zh-CN" sz="4800" b="1" i="0" spc="32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家校共育</a:t>
            </a:r>
            <a:r>
              <a:rPr lang="en-US" altLang="zh-CN" sz="4800" b="1" i="0" spc="32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·</a:t>
            </a:r>
            <a:r>
              <a:rPr lang="zh-CN" altLang="en-US" sz="4800" b="1" i="0" spc="32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期中家长会</a:t>
            </a:r>
            <a:endParaRPr lang="zh-CN" altLang="en-US" sz="4800" b="1" i="0" spc="320">
              <a:solidFill>
                <a:schemeClr val="accent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6" name="Object 106"/>
          <p:cNvSpPr txBox="1"/>
          <p:nvPr>
            <p:custDataLst>
              <p:tags r:id="rId2"/>
            </p:custDataLst>
          </p:nvPr>
        </p:nvSpPr>
        <p:spPr>
          <a:xfrm>
            <a:off x="4687253" y="1404335"/>
            <a:ext cx="2433211" cy="980850"/>
          </a:xfrm>
          <a:prstGeom prst="rect">
            <a:avLst/>
          </a:prstGeom>
        </p:spPr>
        <p:txBody>
          <a:bodyPr vert="horz" lIns="101600" tIns="0" rIns="82550" bIns="0" rtlCol="0" anchor="b" anchorCtr="0">
            <a:normAutofit/>
          </a:bodyPr>
          <a:p>
            <a:pPr algn="l">
              <a:lnSpc>
                <a:spcPct val="100000"/>
              </a:lnSpc>
            </a:pPr>
            <a:r>
              <a:rPr lang="en-US" altLang="zh-CN" sz="2200" b="1" i="0" spc="2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2023.11.18</a:t>
            </a:r>
            <a:endParaRPr lang="en-US" altLang="zh-CN" sz="2200" b="1" i="0" spc="200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4813574" y="4217186"/>
            <a:ext cx="2086671" cy="6275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04" name="Object 104"/>
          <p:cNvSpPr txBox="1"/>
          <p:nvPr>
            <p:custDataLst>
              <p:tags r:id="rId4"/>
            </p:custDataLst>
          </p:nvPr>
        </p:nvSpPr>
        <p:spPr>
          <a:xfrm>
            <a:off x="4808170" y="4297572"/>
            <a:ext cx="2068432" cy="466782"/>
          </a:xfrm>
          <a:prstGeom prst="rect">
            <a:avLst/>
          </a:prstGeom>
        </p:spPr>
        <p:txBody>
          <a:bodyPr vert="horz" lIns="101600" tIns="0" rIns="82550" bIns="0" rtlCol="0" anchor="ctr" anchorCtr="0">
            <a:noAutofit/>
          </a:bodyPr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3600" b="1" spc="14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rPr>
              <a:t>高二</a:t>
            </a:r>
            <a:r>
              <a:rPr lang="en-US" altLang="zh-CN" sz="3600" b="1" spc="14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rPr>
              <a:t>2</a:t>
            </a:r>
            <a:r>
              <a:rPr lang="zh-CN" altLang="en-US" sz="3600" b="1" spc="14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rPr>
              <a:t>班</a:t>
            </a:r>
            <a:endParaRPr lang="zh-CN" altLang="en-US" sz="3600" b="1" spc="14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6" name="图片 5" descr="首师附学校logo学校标志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5580" y="85725"/>
            <a:ext cx="1979295" cy="1979295"/>
          </a:xfrm>
          <a:prstGeom prst="ellipse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5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首师附学校logo学校标志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5580" y="85725"/>
            <a:ext cx="991870" cy="991870"/>
          </a:xfrm>
          <a:prstGeom prst="ellipse">
            <a:avLst/>
          </a:prstGeom>
        </p:spPr>
      </p:pic>
      <p:sp>
        <p:nvSpPr>
          <p:cNvPr id="105" name="Object 105"/>
          <p:cNvSpPr txBox="1"/>
          <p:nvPr>
            <p:custDataLst>
              <p:tags r:id="rId5"/>
            </p:custDataLst>
          </p:nvPr>
        </p:nvSpPr>
        <p:spPr>
          <a:xfrm>
            <a:off x="916305" y="2811780"/>
            <a:ext cx="10358755" cy="1233805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zh-CN" sz="9600" b="1" i="0" spc="32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期中测验质量反馈</a:t>
            </a:r>
            <a:endParaRPr lang="zh-CN" altLang="zh-CN" sz="9600" b="1" i="0" spc="320">
              <a:solidFill>
                <a:schemeClr val="accent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5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3"/>
            </p:custDataLst>
          </p:nvPr>
        </p:nvGraphicFramePr>
        <p:xfrm>
          <a:off x="31750" y="800735"/>
          <a:ext cx="12243435" cy="5431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850"/>
                <a:gridCol w="1216025"/>
                <a:gridCol w="1063625"/>
                <a:gridCol w="1185545"/>
                <a:gridCol w="1000760"/>
                <a:gridCol w="1047115"/>
                <a:gridCol w="1140460"/>
                <a:gridCol w="1169670"/>
                <a:gridCol w="1278255"/>
                <a:gridCol w="1124585"/>
                <a:gridCol w="1185545"/>
              </a:tblGrid>
              <a:tr h="764540">
                <a:tc gridSpan="11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>
                          <a:latin typeface="黑体" panose="02010609060101010101" charset="-122"/>
                          <a:ea typeface="黑体" panose="02010609060101010101" charset="-122"/>
                        </a:rPr>
                        <a:t>联考均分及排名</a:t>
                      </a:r>
                      <a:endParaRPr lang="zh-CN" altLang="en-US" sz="32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0706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>
                          <a:latin typeface="黑体" panose="02010609060101010101" charset="-122"/>
                          <a:ea typeface="黑体" panose="02010609060101010101" charset="-122"/>
                        </a:rPr>
                        <a:t>科</a:t>
                      </a:r>
                      <a:endParaRPr lang="zh-CN" altLang="en-US" sz="32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3200">
                          <a:latin typeface="黑体" panose="02010609060101010101" charset="-122"/>
                          <a:ea typeface="黑体" panose="02010609060101010101" charset="-122"/>
                        </a:rPr>
                        <a:t>目</a:t>
                      </a:r>
                      <a:endParaRPr lang="zh-CN" altLang="en-US" sz="32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>
                          <a:latin typeface="黑体" panose="02010609060101010101" charset="-122"/>
                          <a:ea typeface="黑体" panose="02010609060101010101" charset="-122"/>
                        </a:rPr>
                        <a:t>总分</a:t>
                      </a:r>
                      <a:endParaRPr lang="zh-CN" altLang="en-US" sz="32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>
                          <a:latin typeface="黑体" panose="02010609060101010101" charset="-122"/>
                          <a:ea typeface="黑体" panose="02010609060101010101" charset="-122"/>
                        </a:rPr>
                        <a:t>语文</a:t>
                      </a:r>
                      <a:endParaRPr lang="zh-CN" altLang="en-US" sz="32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>
                          <a:latin typeface="黑体" panose="02010609060101010101" charset="-122"/>
                          <a:ea typeface="黑体" panose="02010609060101010101" charset="-122"/>
                        </a:rPr>
                        <a:t>数学</a:t>
                      </a:r>
                      <a:endParaRPr lang="zh-CN" altLang="en-US" sz="32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>
                          <a:latin typeface="黑体" panose="02010609060101010101" charset="-122"/>
                          <a:ea typeface="黑体" panose="02010609060101010101" charset="-122"/>
                        </a:rPr>
                        <a:t>英语</a:t>
                      </a:r>
                      <a:endParaRPr lang="zh-CN" altLang="en-US" sz="32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>
                          <a:latin typeface="黑体" panose="02010609060101010101" charset="-122"/>
                          <a:ea typeface="黑体" panose="02010609060101010101" charset="-122"/>
                        </a:rPr>
                        <a:t>物理</a:t>
                      </a:r>
                      <a:endParaRPr lang="zh-CN" altLang="en-US" sz="32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>
                          <a:latin typeface="黑体" panose="02010609060101010101" charset="-122"/>
                          <a:ea typeface="黑体" panose="02010609060101010101" charset="-122"/>
                        </a:rPr>
                        <a:t>化学</a:t>
                      </a:r>
                      <a:endParaRPr lang="zh-CN" altLang="en-US" sz="32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>
                          <a:latin typeface="黑体" panose="02010609060101010101" charset="-122"/>
                          <a:ea typeface="黑体" panose="02010609060101010101" charset="-122"/>
                        </a:rPr>
                        <a:t>生物</a:t>
                      </a:r>
                      <a:endParaRPr lang="zh-CN" altLang="en-US" sz="32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>
                          <a:latin typeface="黑体" panose="02010609060101010101" charset="-122"/>
                          <a:ea typeface="黑体" panose="02010609060101010101" charset="-122"/>
                        </a:rPr>
                        <a:t>政治</a:t>
                      </a:r>
                      <a:endParaRPr lang="zh-CN" altLang="en-US" sz="32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>
                          <a:latin typeface="黑体" panose="02010609060101010101" charset="-122"/>
                          <a:ea typeface="黑体" panose="02010609060101010101" charset="-122"/>
                        </a:rPr>
                        <a:t>历史</a:t>
                      </a:r>
                      <a:endParaRPr lang="zh-CN" altLang="en-US" sz="32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>
                          <a:latin typeface="黑体" panose="02010609060101010101" charset="-122"/>
                          <a:ea typeface="黑体" panose="02010609060101010101" charset="-122"/>
                        </a:rPr>
                        <a:t>地理</a:t>
                      </a:r>
                      <a:endParaRPr lang="zh-CN" altLang="en-US" sz="32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</a:tr>
              <a:tr h="1066800"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>
                          <a:latin typeface="黑体" panose="02010609060101010101" charset="-122"/>
                          <a:ea typeface="黑体" panose="02010609060101010101" charset="-122"/>
                        </a:rPr>
                        <a:t>年</a:t>
                      </a:r>
                      <a:endParaRPr lang="zh-CN" altLang="en-US" sz="32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3200">
                          <a:latin typeface="黑体" panose="02010609060101010101" charset="-122"/>
                          <a:ea typeface="黑体" panose="02010609060101010101" charset="-122"/>
                        </a:rPr>
                        <a:t>段</a:t>
                      </a:r>
                      <a:endParaRPr lang="zh-CN" altLang="en-US" sz="32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3200">
                          <a:latin typeface="黑体" panose="02010609060101010101" charset="-122"/>
                          <a:ea typeface="黑体" panose="02010609060101010101" charset="-122"/>
                        </a:rPr>
                        <a:t>平</a:t>
                      </a:r>
                      <a:endParaRPr lang="zh-CN" altLang="en-US" sz="32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3200">
                          <a:latin typeface="黑体" panose="02010609060101010101" charset="-122"/>
                          <a:ea typeface="黑体" panose="02010609060101010101" charset="-122"/>
                        </a:rPr>
                        <a:t>均</a:t>
                      </a:r>
                      <a:endParaRPr lang="zh-CN" altLang="en-US" sz="32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3200">
                          <a:latin typeface="黑体" panose="02010609060101010101" charset="-122"/>
                          <a:ea typeface="黑体" panose="02010609060101010101" charset="-122"/>
                        </a:rPr>
                        <a:t>分</a:t>
                      </a:r>
                      <a:endParaRPr lang="zh-CN" altLang="en-US" sz="32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>
                          <a:latin typeface="黑体" panose="02010609060101010101" charset="-122"/>
                          <a:ea typeface="黑体" panose="02010609060101010101" charset="-122"/>
                        </a:rPr>
                        <a:t>456.5</a:t>
                      </a:r>
                      <a:endParaRPr lang="en-US" altLang="zh-CN" sz="32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>
                          <a:latin typeface="黑体" panose="02010609060101010101" charset="-122"/>
                          <a:ea typeface="黑体" panose="02010609060101010101" charset="-122"/>
                        </a:rPr>
                        <a:t>98</a:t>
                      </a:r>
                      <a:endParaRPr lang="en-US" altLang="zh-CN" sz="32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>
                          <a:latin typeface="黑体" panose="02010609060101010101" charset="-122"/>
                          <a:ea typeface="黑体" panose="02010609060101010101" charset="-122"/>
                        </a:rPr>
                        <a:t>88.2</a:t>
                      </a:r>
                      <a:endParaRPr lang="en-US" altLang="zh-CN" sz="32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>
                          <a:latin typeface="黑体" panose="02010609060101010101" charset="-122"/>
                          <a:ea typeface="黑体" panose="02010609060101010101" charset="-122"/>
                        </a:rPr>
                        <a:t>94</a:t>
                      </a:r>
                      <a:endParaRPr lang="en-US" altLang="zh-CN" sz="32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>
                          <a:latin typeface="黑体" panose="02010609060101010101" charset="-122"/>
                          <a:ea typeface="黑体" panose="02010609060101010101" charset="-122"/>
                        </a:rPr>
                        <a:t>53</a:t>
                      </a:r>
                      <a:endParaRPr lang="en-US" altLang="zh-CN" sz="32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>
                          <a:latin typeface="黑体" panose="02010609060101010101" charset="-122"/>
                          <a:ea typeface="黑体" panose="02010609060101010101" charset="-122"/>
                        </a:rPr>
                        <a:t>53</a:t>
                      </a:r>
                      <a:endParaRPr lang="en-US" altLang="zh-CN" sz="32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>
                          <a:latin typeface="黑体" panose="02010609060101010101" charset="-122"/>
                          <a:ea typeface="黑体" panose="02010609060101010101" charset="-122"/>
                        </a:rPr>
                        <a:t>83.1</a:t>
                      </a:r>
                      <a:endParaRPr lang="en-US" altLang="zh-CN" sz="32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>
                          <a:latin typeface="黑体" panose="02010609060101010101" charset="-122"/>
                          <a:ea typeface="黑体" panose="02010609060101010101" charset="-122"/>
                        </a:rPr>
                        <a:t>59</a:t>
                      </a:r>
                      <a:endParaRPr lang="en-US" altLang="zh-CN" sz="32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>
                          <a:latin typeface="黑体" panose="02010609060101010101" charset="-122"/>
                          <a:ea typeface="黑体" panose="02010609060101010101" charset="-122"/>
                        </a:rPr>
                        <a:t>68.1</a:t>
                      </a:r>
                      <a:endParaRPr lang="en-US" altLang="zh-CN" sz="32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>
                          <a:latin typeface="黑体" panose="02010609060101010101" charset="-122"/>
                          <a:ea typeface="黑体" panose="02010609060101010101" charset="-122"/>
                        </a:rPr>
                        <a:t>55.9</a:t>
                      </a:r>
                      <a:endParaRPr lang="en-US" altLang="zh-CN" sz="32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</a:tr>
              <a:tr h="1309370">
                <a:tc vMerge="1">
                  <a:tcPr/>
                </a:tc>
                <a:tc gridSpan="5">
                  <a:txBody>
                    <a:bodyPr/>
                    <a:p>
                      <a:pPr algn="ctr">
                        <a:buNone/>
                      </a:pPr>
                      <a:endParaRPr lang="zh-CN" altLang="en-US" sz="32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3200">
                          <a:latin typeface="黑体" panose="02010609060101010101" charset="-122"/>
                          <a:ea typeface="黑体" panose="02010609060101010101" charset="-122"/>
                        </a:rPr>
                        <a:t>赋分</a:t>
                      </a:r>
                      <a:endParaRPr lang="zh-CN" altLang="en-US" sz="32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>
                          <a:latin typeface="黑体" panose="02010609060101010101" charset="-122"/>
                          <a:ea typeface="黑体" panose="02010609060101010101" charset="-122"/>
                        </a:rPr>
                        <a:t>70.6</a:t>
                      </a:r>
                      <a:endParaRPr lang="en-US" altLang="zh-CN" sz="32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>
                          <a:latin typeface="黑体" panose="02010609060101010101" charset="-122"/>
                          <a:ea typeface="黑体" panose="02010609060101010101" charset="-122"/>
                        </a:rPr>
                        <a:t>78.6</a:t>
                      </a:r>
                      <a:endParaRPr lang="en-US" altLang="zh-CN" sz="32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>
                          <a:latin typeface="黑体" panose="02010609060101010101" charset="-122"/>
                          <a:ea typeface="黑体" panose="02010609060101010101" charset="-122"/>
                        </a:rPr>
                        <a:t>78.8</a:t>
                      </a:r>
                      <a:endParaRPr lang="en-US" altLang="zh-CN" sz="32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>
                          <a:latin typeface="黑体" panose="02010609060101010101" charset="-122"/>
                          <a:ea typeface="黑体" panose="02010609060101010101" charset="-122"/>
                        </a:rPr>
                        <a:t>/</a:t>
                      </a:r>
                      <a:endParaRPr lang="en-US" altLang="zh-CN" sz="32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>
                          <a:latin typeface="黑体" panose="02010609060101010101" charset="-122"/>
                          <a:ea typeface="黑体" panose="02010609060101010101" charset="-122"/>
                        </a:rPr>
                        <a:t>76</a:t>
                      </a:r>
                      <a:endParaRPr lang="en-US" altLang="zh-CN" sz="32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</a:tr>
              <a:tr h="10668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>
                          <a:latin typeface="黑体" panose="02010609060101010101" charset="-122"/>
                          <a:ea typeface="黑体" panose="02010609060101010101" charset="-122"/>
                        </a:rPr>
                        <a:t>排</a:t>
                      </a:r>
                      <a:endParaRPr lang="zh-CN" altLang="en-US" sz="32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3200">
                          <a:latin typeface="黑体" panose="02010609060101010101" charset="-122"/>
                          <a:ea typeface="黑体" panose="02010609060101010101" charset="-122"/>
                        </a:rPr>
                        <a:t>名</a:t>
                      </a:r>
                      <a:endParaRPr lang="zh-CN" altLang="en-US" sz="32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>
                          <a:latin typeface="黑体" panose="02010609060101010101" charset="-122"/>
                          <a:ea typeface="黑体" panose="02010609060101010101" charset="-122"/>
                        </a:rPr>
                        <a:t>3</a:t>
                      </a:r>
                      <a:endParaRPr lang="en-US" altLang="zh-CN" sz="32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>
                          <a:latin typeface="黑体" panose="02010609060101010101" charset="-122"/>
                          <a:ea typeface="黑体" panose="02010609060101010101" charset="-122"/>
                        </a:rPr>
                        <a:t>1</a:t>
                      </a:r>
                      <a:endParaRPr lang="en-US" altLang="zh-CN" sz="32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>
                          <a:latin typeface="黑体" panose="02010609060101010101" charset="-122"/>
                          <a:ea typeface="黑体" panose="02010609060101010101" charset="-122"/>
                        </a:rPr>
                        <a:t>3</a:t>
                      </a:r>
                      <a:endParaRPr lang="en-US" altLang="zh-CN" sz="32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>
                          <a:latin typeface="黑体" panose="02010609060101010101" charset="-122"/>
                          <a:ea typeface="黑体" panose="02010609060101010101" charset="-122"/>
                        </a:rPr>
                        <a:t>3</a:t>
                      </a:r>
                      <a:endParaRPr lang="en-US" altLang="zh-CN" sz="32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>
                          <a:latin typeface="黑体" panose="02010609060101010101" charset="-122"/>
                          <a:ea typeface="黑体" panose="02010609060101010101" charset="-122"/>
                        </a:rPr>
                        <a:t>4</a:t>
                      </a:r>
                      <a:endParaRPr lang="en-US" altLang="zh-CN" sz="32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>
                          <a:latin typeface="黑体" panose="02010609060101010101" charset="-122"/>
                          <a:ea typeface="黑体" panose="02010609060101010101" charset="-122"/>
                        </a:rPr>
                        <a:t>4</a:t>
                      </a:r>
                      <a:endParaRPr lang="en-US" altLang="zh-CN" sz="32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>
                          <a:latin typeface="黑体" panose="02010609060101010101" charset="-122"/>
                          <a:ea typeface="黑体" panose="02010609060101010101" charset="-122"/>
                        </a:rPr>
                        <a:t>2</a:t>
                      </a:r>
                      <a:endParaRPr lang="en-US" altLang="zh-CN" sz="32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>
                          <a:latin typeface="黑体" panose="02010609060101010101" charset="-122"/>
                          <a:ea typeface="黑体" panose="02010609060101010101" charset="-122"/>
                        </a:rPr>
                        <a:t>1</a:t>
                      </a:r>
                      <a:endParaRPr lang="en-US" altLang="zh-CN" sz="32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>
                          <a:latin typeface="黑体" panose="02010609060101010101" charset="-122"/>
                          <a:ea typeface="黑体" panose="02010609060101010101" charset="-122"/>
                        </a:rPr>
                        <a:t>1</a:t>
                      </a:r>
                      <a:endParaRPr lang="en-US" altLang="zh-CN" sz="32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>
                          <a:latin typeface="黑体" panose="02010609060101010101" charset="-122"/>
                          <a:ea typeface="黑体" panose="02010609060101010101" charset="-122"/>
                        </a:rPr>
                        <a:t>1</a:t>
                      </a:r>
                      <a:endParaRPr lang="en-US" altLang="zh-CN" sz="320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5" name="任意形状 8"/>
          <p:cNvSpPr/>
          <p:nvPr userDrawn="1">
            <p:custDataLst>
              <p:tags r:id="rId1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Title 6"/>
          <p:cNvSpPr txBox="1"/>
          <p:nvPr>
            <p:custDataLst>
              <p:tags r:id="rId2"/>
            </p:custDataLst>
          </p:nvPr>
        </p:nvSpPr>
        <p:spPr>
          <a:xfrm>
            <a:off x="5989320" y="1811020"/>
            <a:ext cx="5696585" cy="227203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endParaRPr lang="zh-CN" altLang="zh-CN" sz="3200" spc="8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endParaRPr lang="zh-CN" altLang="zh-CN" sz="3200" spc="8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 descr="首师附学校logo学校标志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5580" y="85725"/>
            <a:ext cx="991870" cy="991870"/>
          </a:xfrm>
          <a:prstGeom prst="ellipse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582420" y="1325880"/>
            <a:ext cx="8291830" cy="48310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4400">
                <a:latin typeface="Arial" panose="020B0604020202020204" pitchFamily="34" charset="0"/>
                <a:ea typeface="微软雅黑" panose="020B0503020204020204" charset="-122"/>
              </a:rPr>
              <a:t>班级平均分第二</a:t>
            </a:r>
            <a:endParaRPr lang="zh-CN" altLang="en-US" sz="44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zh-CN" altLang="en-US" sz="44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4400">
                <a:latin typeface="Arial" panose="020B0604020202020204" pitchFamily="34" charset="0"/>
                <a:ea typeface="微软雅黑" panose="020B0503020204020204" charset="-122"/>
              </a:rPr>
              <a:t>年段前</a:t>
            </a:r>
            <a:r>
              <a:rPr lang="en-US" altLang="zh-CN" sz="4400">
                <a:latin typeface="Arial" panose="020B0604020202020204" pitchFamily="34" charset="0"/>
                <a:ea typeface="微软雅黑" panose="020B0503020204020204" charset="-122"/>
              </a:rPr>
              <a:t>50 9</a:t>
            </a:r>
            <a:r>
              <a:rPr lang="zh-CN" altLang="en-US" sz="4400">
                <a:latin typeface="Arial" panose="020B0604020202020204" pitchFamily="34" charset="0"/>
                <a:ea typeface="微软雅黑" panose="020B0503020204020204" charset="-122"/>
              </a:rPr>
              <a:t>人，年段前</a:t>
            </a:r>
            <a:r>
              <a:rPr lang="en-US" altLang="zh-CN" sz="4400">
                <a:latin typeface="Arial" panose="020B0604020202020204" pitchFamily="34" charset="0"/>
                <a:ea typeface="微软雅黑" panose="020B0503020204020204" charset="-122"/>
              </a:rPr>
              <a:t>100 22</a:t>
            </a:r>
            <a:r>
              <a:rPr lang="zh-CN" altLang="en-US" sz="4400">
                <a:latin typeface="Arial" panose="020B0604020202020204" pitchFamily="34" charset="0"/>
                <a:ea typeface="微软雅黑" panose="020B0503020204020204" charset="-122"/>
              </a:rPr>
              <a:t>人</a:t>
            </a:r>
            <a:endParaRPr lang="zh-CN" altLang="en-US" sz="44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zh-CN" altLang="en-US" sz="44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4400">
                <a:latin typeface="Arial" panose="020B0604020202020204" pitchFamily="34" charset="0"/>
                <a:ea typeface="微软雅黑" panose="020B0503020204020204" charset="-122"/>
              </a:rPr>
              <a:t>一本预估线：</a:t>
            </a:r>
            <a:r>
              <a:rPr lang="en-US" altLang="zh-CN" sz="4400">
                <a:latin typeface="Arial" panose="020B0604020202020204" pitchFamily="34" charset="0"/>
                <a:ea typeface="微软雅黑" panose="020B0503020204020204" charset="-122"/>
              </a:rPr>
              <a:t>522</a:t>
            </a:r>
            <a:endParaRPr lang="en-US" altLang="zh-CN" sz="44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en-US" altLang="zh-CN" sz="44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4400">
                <a:latin typeface="Arial" panose="020B0604020202020204" pitchFamily="34" charset="0"/>
                <a:ea typeface="微软雅黑" panose="020B0503020204020204" charset="-122"/>
              </a:rPr>
              <a:t>极限分数：</a:t>
            </a:r>
            <a:r>
              <a:rPr lang="en-US" altLang="zh-CN" sz="4400">
                <a:latin typeface="Arial" panose="020B0604020202020204" pitchFamily="34" charset="0"/>
                <a:ea typeface="微软雅黑" panose="020B0503020204020204" charset="-122"/>
              </a:rPr>
              <a:t>411</a:t>
            </a:r>
            <a:endParaRPr lang="en-US" altLang="zh-CN" sz="44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5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首师附学校logo学校标志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5580" y="85725"/>
            <a:ext cx="991870" cy="991870"/>
          </a:xfrm>
          <a:prstGeom prst="ellipse">
            <a:avLst/>
          </a:prstGeom>
        </p:spPr>
      </p:pic>
      <p:sp>
        <p:nvSpPr>
          <p:cNvPr id="105" name="Object 105"/>
          <p:cNvSpPr txBox="1"/>
          <p:nvPr>
            <p:custDataLst>
              <p:tags r:id="rId5"/>
            </p:custDataLst>
          </p:nvPr>
        </p:nvSpPr>
        <p:spPr>
          <a:xfrm>
            <a:off x="916305" y="2811780"/>
            <a:ext cx="10358755" cy="1233805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zh-CN" sz="6600" b="1" i="0" spc="32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家校共育</a:t>
            </a:r>
            <a:r>
              <a:rPr lang="en-US" altLang="zh-CN" sz="6600" b="1" i="0" spc="32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·</a:t>
            </a:r>
            <a:r>
              <a:rPr lang="zh-CN" altLang="en-US" sz="6600" b="1" i="0" spc="32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班级制度再提醒</a:t>
            </a:r>
            <a:r>
              <a:rPr lang="en-US" altLang="zh-CN" sz="6600" b="1" i="0" spc="32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	</a:t>
            </a:r>
            <a:endParaRPr lang="en-US" altLang="zh-CN" sz="6600" b="1" i="0" spc="320">
              <a:solidFill>
                <a:schemeClr val="accent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矩形 29"/>
          <p:cNvSpPr/>
          <p:nvPr>
            <p:custDataLst>
              <p:tags r:id="rId3"/>
            </p:custDataLst>
          </p:nvPr>
        </p:nvSpPr>
        <p:spPr>
          <a:xfrm>
            <a:off x="0" y="-1270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任意多边形: 形状 11"/>
          <p:cNvSpPr/>
          <p:nvPr>
            <p:custDataLst>
              <p:tags r:id="rId4"/>
            </p:custDataLst>
          </p:nvPr>
        </p:nvSpPr>
        <p:spPr>
          <a:xfrm>
            <a:off x="707390" y="-12700"/>
            <a:ext cx="11163300" cy="6858000"/>
          </a:xfrm>
          <a:custGeom>
            <a:avLst/>
            <a:gdLst>
              <a:gd name="connsiteX0" fmla="*/ 1391964 w 11162996"/>
              <a:gd name="connsiteY0" fmla="*/ 0 h 6841459"/>
              <a:gd name="connsiteX1" fmla="*/ 9771032 w 11162996"/>
              <a:gd name="connsiteY1" fmla="*/ 0 h 6841459"/>
              <a:gd name="connsiteX2" fmla="*/ 9888453 w 11162996"/>
              <a:gd name="connsiteY2" fmla="*/ 135555 h 6841459"/>
              <a:gd name="connsiteX3" fmla="*/ 11162996 w 11162996"/>
              <a:gd name="connsiteY3" fmla="*/ 3685906 h 6841459"/>
              <a:gd name="connsiteX4" fmla="*/ 10209764 w 11162996"/>
              <a:gd name="connsiteY4" fmla="*/ 6806575 h 6841459"/>
              <a:gd name="connsiteX5" fmla="*/ 10184957 w 11162996"/>
              <a:gd name="connsiteY5" fmla="*/ 6841459 h 6841459"/>
              <a:gd name="connsiteX6" fmla="*/ 978039 w 11162996"/>
              <a:gd name="connsiteY6" fmla="*/ 6841459 h 6841459"/>
              <a:gd name="connsiteX7" fmla="*/ 953232 w 11162996"/>
              <a:gd name="connsiteY7" fmla="*/ 6806575 h 6841459"/>
              <a:gd name="connsiteX8" fmla="*/ 0 w 11162996"/>
              <a:gd name="connsiteY8" fmla="*/ 3685906 h 6841459"/>
              <a:gd name="connsiteX9" fmla="*/ 1274543 w 11162996"/>
              <a:gd name="connsiteY9" fmla="*/ 135555 h 6841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62996" h="6841459">
                <a:moveTo>
                  <a:pt x="1391964" y="0"/>
                </a:moveTo>
                <a:lnTo>
                  <a:pt x="9771032" y="0"/>
                </a:lnTo>
                <a:lnTo>
                  <a:pt x="9888453" y="135555"/>
                </a:lnTo>
                <a:cubicBezTo>
                  <a:pt x="10684687" y="1100367"/>
                  <a:pt x="11162996" y="2337279"/>
                  <a:pt x="11162996" y="3685906"/>
                </a:cubicBezTo>
                <a:cubicBezTo>
                  <a:pt x="11162996" y="4841872"/>
                  <a:pt x="10811585" y="5915762"/>
                  <a:pt x="10209764" y="6806575"/>
                </a:cubicBezTo>
                <a:lnTo>
                  <a:pt x="10184957" y="6841459"/>
                </a:lnTo>
                <a:lnTo>
                  <a:pt x="978039" y="6841459"/>
                </a:lnTo>
                <a:lnTo>
                  <a:pt x="953232" y="6806575"/>
                </a:lnTo>
                <a:cubicBezTo>
                  <a:pt x="351411" y="5915762"/>
                  <a:pt x="0" y="4841872"/>
                  <a:pt x="0" y="3685906"/>
                </a:cubicBezTo>
                <a:cubicBezTo>
                  <a:pt x="0" y="2337279"/>
                  <a:pt x="478309" y="1100367"/>
                  <a:pt x="1274543" y="13555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椭圆 31"/>
          <p:cNvSpPr/>
          <p:nvPr>
            <p:custDataLst>
              <p:tags r:id="rId5"/>
            </p:custDataLst>
          </p:nvPr>
        </p:nvSpPr>
        <p:spPr>
          <a:xfrm>
            <a:off x="1096010" y="818515"/>
            <a:ext cx="776605" cy="77724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椭圆 32"/>
          <p:cNvSpPr/>
          <p:nvPr>
            <p:custDataLst>
              <p:tags r:id="rId6"/>
            </p:custDataLst>
          </p:nvPr>
        </p:nvSpPr>
        <p:spPr>
          <a:xfrm>
            <a:off x="1340485" y="944245"/>
            <a:ext cx="776605" cy="77724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椭圆 35"/>
          <p:cNvSpPr/>
          <p:nvPr>
            <p:custDataLst>
              <p:tags r:id="rId7"/>
            </p:custDataLst>
          </p:nvPr>
        </p:nvSpPr>
        <p:spPr>
          <a:xfrm>
            <a:off x="1508125" y="5896610"/>
            <a:ext cx="765175" cy="765175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组合 3"/>
          <p:cNvGrpSpPr/>
          <p:nvPr>
            <p:custDataLst>
              <p:tags r:id="rId8"/>
            </p:custDataLst>
          </p:nvPr>
        </p:nvGrpSpPr>
        <p:grpSpPr>
          <a:xfrm>
            <a:off x="10013950" y="4904105"/>
            <a:ext cx="1777365" cy="1687830"/>
            <a:chOff x="14021" y="6063"/>
            <a:chExt cx="4548" cy="4318"/>
          </a:xfrm>
        </p:grpSpPr>
        <p:sp>
          <p:nvSpPr>
            <p:cNvPr id="7" name="椭圆 6"/>
            <p:cNvSpPr/>
            <p:nvPr>
              <p:custDataLst>
                <p:tags r:id="rId9"/>
              </p:custDataLst>
            </p:nvPr>
          </p:nvSpPr>
          <p:spPr>
            <a:xfrm>
              <a:off x="14999" y="6811"/>
              <a:ext cx="3571" cy="3571"/>
            </a:xfrm>
            <a:prstGeom prst="ellipse">
              <a:avLst/>
            </a:prstGeom>
            <a:solidFill>
              <a:schemeClr val="accent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椭圆 7"/>
            <p:cNvSpPr/>
            <p:nvPr>
              <p:custDataLst>
                <p:tags r:id="rId10"/>
              </p:custDataLst>
            </p:nvPr>
          </p:nvSpPr>
          <p:spPr>
            <a:xfrm>
              <a:off x="14021" y="6063"/>
              <a:ext cx="2650" cy="2650"/>
            </a:xfrm>
            <a:prstGeom prst="ellipse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7" name="矩形 36"/>
          <p:cNvSpPr/>
          <p:nvPr>
            <p:custDataLst>
              <p:tags r:id="rId11"/>
            </p:custDataLst>
          </p:nvPr>
        </p:nvSpPr>
        <p:spPr>
          <a:xfrm>
            <a:off x="2690412" y="2849245"/>
            <a:ext cx="6811275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1524012" y="1066809"/>
            <a:ext cx="9144064" cy="15240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sz="8000" b="1" spc="320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请假制度</a:t>
            </a:r>
            <a:endParaRPr lang="zh-CN" sz="8000" b="1" spc="320">
              <a:solidFill>
                <a:schemeClr val="accent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Title 6"/>
          <p:cNvSpPr txBox="1"/>
          <p:nvPr>
            <p:custDataLst>
              <p:tags r:id="rId13"/>
            </p:custDataLst>
          </p:nvPr>
        </p:nvSpPr>
        <p:spPr>
          <a:xfrm>
            <a:off x="2647950" y="3230880"/>
            <a:ext cx="9144000" cy="239141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3200" spc="2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家长微信电话、语音、移动电话联系</a:t>
            </a:r>
            <a:endParaRPr lang="zh-CN" altLang="en-US" sz="3200" spc="24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3200" spc="2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不允许学生私自请假</a:t>
            </a:r>
            <a:endParaRPr lang="zh-CN" altLang="en-US" sz="3200" spc="24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3200" spc="2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落实好请假条制度</a:t>
            </a:r>
            <a:endParaRPr lang="zh-CN" altLang="en-US" sz="3200" spc="24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片 5" descr="首师附学校logo学校标志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95580" y="85725"/>
            <a:ext cx="991870" cy="991870"/>
          </a:xfrm>
          <a:prstGeom prst="ellipse">
            <a:avLst/>
          </a:prstGeom>
        </p:spPr>
      </p:pic>
    </p:spTree>
    <p:custDataLst>
      <p:tags r:id="rId1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9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9115160" y="0"/>
            <a:ext cx="3083190" cy="4178868"/>
            <a:chOff x="9115160" y="0"/>
            <a:chExt cx="3083190" cy="4178868"/>
          </a:xfrm>
        </p:grpSpPr>
        <p:cxnSp>
          <p:nvCxnSpPr>
            <p:cNvPr id="7" name="直接连接符 6"/>
            <p:cNvCxnSpPr/>
            <p:nvPr>
              <p:custDataLst>
                <p:tags r:id="rId4"/>
              </p:custDataLst>
            </p:nvPr>
          </p:nvCxnSpPr>
          <p:spPr>
            <a:xfrm>
              <a:off x="11930252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>
              <p:custDataLst>
                <p:tags r:id="rId5"/>
              </p:custDataLst>
            </p:nvPr>
          </p:nvCxnSpPr>
          <p:spPr>
            <a:xfrm>
              <a:off x="11662148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6"/>
              </p:custDataLst>
            </p:nvPr>
          </p:nvCxnSpPr>
          <p:spPr>
            <a:xfrm>
              <a:off x="11528096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7"/>
              </p:custDataLst>
            </p:nvPr>
          </p:nvCxnSpPr>
          <p:spPr>
            <a:xfrm>
              <a:off x="11259992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>
              <p:custDataLst>
                <p:tags r:id="rId8"/>
              </p:custDataLst>
            </p:nvPr>
          </p:nvCxnSpPr>
          <p:spPr>
            <a:xfrm>
              <a:off x="10991888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>
              <p:custDataLst>
                <p:tags r:id="rId9"/>
              </p:custDataLst>
            </p:nvPr>
          </p:nvCxnSpPr>
          <p:spPr>
            <a:xfrm>
              <a:off x="9115160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10"/>
              </p:custDataLst>
            </p:nvPr>
          </p:nvCxnSpPr>
          <p:spPr>
            <a:xfrm>
              <a:off x="9651368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>
              <p:custDataLst>
                <p:tags r:id="rId11"/>
              </p:custDataLst>
            </p:nvPr>
          </p:nvCxnSpPr>
          <p:spPr>
            <a:xfrm>
              <a:off x="10187576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>
              <p:custDataLst>
                <p:tags r:id="rId12"/>
              </p:custDataLst>
            </p:nvPr>
          </p:nvCxnSpPr>
          <p:spPr>
            <a:xfrm>
              <a:off x="9249212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>
              <p:custDataLst>
                <p:tags r:id="rId13"/>
              </p:custDataLst>
            </p:nvPr>
          </p:nvCxnSpPr>
          <p:spPr>
            <a:xfrm>
              <a:off x="9919472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>
              <p:custDataLst>
                <p:tags r:id="rId14"/>
              </p:custDataLst>
            </p:nvPr>
          </p:nvCxnSpPr>
          <p:spPr>
            <a:xfrm>
              <a:off x="10455680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>
              <p:custDataLst>
                <p:tags r:id="rId15"/>
              </p:custDataLst>
            </p:nvPr>
          </p:nvCxnSpPr>
          <p:spPr>
            <a:xfrm>
              <a:off x="10723784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>
              <p:custDataLst>
                <p:tags r:id="rId16"/>
              </p:custDataLst>
            </p:nvPr>
          </p:nvCxnSpPr>
          <p:spPr>
            <a:xfrm>
              <a:off x="12198350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>
              <p:custDataLst>
                <p:tags r:id="rId17"/>
              </p:custDataLst>
            </p:nvPr>
          </p:nvCxnSpPr>
          <p:spPr>
            <a:xfrm>
              <a:off x="12064304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>
              <p:custDataLst>
                <p:tags r:id="rId18"/>
              </p:custDataLst>
            </p:nvPr>
          </p:nvCxnSpPr>
          <p:spPr>
            <a:xfrm>
              <a:off x="11796200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>
              <p:custDataLst>
                <p:tags r:id="rId19"/>
              </p:custDataLst>
            </p:nvPr>
          </p:nvCxnSpPr>
          <p:spPr>
            <a:xfrm>
              <a:off x="11394044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>
              <p:custDataLst>
                <p:tags r:id="rId20"/>
              </p:custDataLst>
            </p:nvPr>
          </p:nvCxnSpPr>
          <p:spPr>
            <a:xfrm>
              <a:off x="11125940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>
              <p:custDataLst>
                <p:tags r:id="rId21"/>
              </p:custDataLst>
            </p:nvPr>
          </p:nvCxnSpPr>
          <p:spPr>
            <a:xfrm>
              <a:off x="9383264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>
              <p:custDataLst>
                <p:tags r:id="rId22"/>
              </p:custDataLst>
            </p:nvPr>
          </p:nvCxnSpPr>
          <p:spPr>
            <a:xfrm>
              <a:off x="9785420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>
              <p:custDataLst>
                <p:tags r:id="rId23"/>
              </p:custDataLst>
            </p:nvPr>
          </p:nvCxnSpPr>
          <p:spPr>
            <a:xfrm>
              <a:off x="10321628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>
              <p:custDataLst>
                <p:tags r:id="rId24"/>
              </p:custDataLst>
            </p:nvPr>
          </p:nvCxnSpPr>
          <p:spPr>
            <a:xfrm>
              <a:off x="9517316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>
              <p:custDataLst>
                <p:tags r:id="rId25"/>
              </p:custDataLst>
            </p:nvPr>
          </p:nvCxnSpPr>
          <p:spPr>
            <a:xfrm>
              <a:off x="10053524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>
              <p:custDataLst>
                <p:tags r:id="rId26"/>
              </p:custDataLst>
            </p:nvPr>
          </p:nvCxnSpPr>
          <p:spPr>
            <a:xfrm>
              <a:off x="10589732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>
              <p:custDataLst>
                <p:tags r:id="rId27"/>
              </p:custDataLst>
            </p:nvPr>
          </p:nvCxnSpPr>
          <p:spPr>
            <a:xfrm>
              <a:off x="10857836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椭圆 31"/>
          <p:cNvSpPr/>
          <p:nvPr>
            <p:custDataLst>
              <p:tags r:id="rId28"/>
            </p:custDataLst>
          </p:nvPr>
        </p:nvSpPr>
        <p:spPr>
          <a:xfrm>
            <a:off x="7490369" y="948895"/>
            <a:ext cx="3842284" cy="384228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6604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3" name="任意多边形: 形状 19"/>
          <p:cNvSpPr/>
          <p:nvPr>
            <p:custDataLst>
              <p:tags r:id="rId29"/>
            </p:custDataLst>
          </p:nvPr>
        </p:nvSpPr>
        <p:spPr>
          <a:xfrm>
            <a:off x="6352684" y="2805790"/>
            <a:ext cx="5839318" cy="4052211"/>
          </a:xfrm>
          <a:custGeom>
            <a:avLst/>
            <a:gdLst>
              <a:gd name="connsiteX0" fmla="*/ 3152097 w 5400187"/>
              <a:gd name="connsiteY0" fmla="*/ 0 h 3747475"/>
              <a:gd name="connsiteX1" fmla="*/ 5380966 w 5400187"/>
              <a:gd name="connsiteY1" fmla="*/ 923228 h 3747475"/>
              <a:gd name="connsiteX2" fmla="*/ 5400187 w 5400187"/>
              <a:gd name="connsiteY2" fmla="*/ 944376 h 3747475"/>
              <a:gd name="connsiteX3" fmla="*/ 5400187 w 5400187"/>
              <a:gd name="connsiteY3" fmla="*/ 3747475 h 3747475"/>
              <a:gd name="connsiteX4" fmla="*/ 57954 w 5400187"/>
              <a:gd name="connsiteY4" fmla="*/ 3747475 h 3747475"/>
              <a:gd name="connsiteX5" fmla="*/ 16274 w 5400187"/>
              <a:gd name="connsiteY5" fmla="*/ 3474380 h 3747475"/>
              <a:gd name="connsiteX6" fmla="*/ 0 w 5400187"/>
              <a:gd name="connsiteY6" fmla="*/ 3152096 h 3747475"/>
              <a:gd name="connsiteX7" fmla="*/ 3152097 w 5400187"/>
              <a:gd name="connsiteY7" fmla="*/ 0 h 374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00187" h="3747475">
                <a:moveTo>
                  <a:pt x="3152097" y="0"/>
                </a:moveTo>
                <a:cubicBezTo>
                  <a:pt x="4022524" y="0"/>
                  <a:pt x="4810549" y="352811"/>
                  <a:pt x="5380966" y="923228"/>
                </a:cubicBezTo>
                <a:lnTo>
                  <a:pt x="5400187" y="944376"/>
                </a:lnTo>
                <a:lnTo>
                  <a:pt x="5400187" y="3747475"/>
                </a:lnTo>
                <a:lnTo>
                  <a:pt x="57954" y="3747475"/>
                </a:lnTo>
                <a:lnTo>
                  <a:pt x="16274" y="3474380"/>
                </a:lnTo>
                <a:cubicBezTo>
                  <a:pt x="5513" y="3368416"/>
                  <a:pt x="0" y="3260900"/>
                  <a:pt x="0" y="3152096"/>
                </a:cubicBezTo>
                <a:cubicBezTo>
                  <a:pt x="0" y="1411241"/>
                  <a:pt x="1411242" y="0"/>
                  <a:pt x="3152097" y="0"/>
                </a:cubicBezTo>
                <a:close/>
              </a:path>
            </a:pathLst>
          </a:custGeom>
          <a:solidFill>
            <a:schemeClr val="lt1">
              <a:lumMod val="85000"/>
              <a:alpha val="99000"/>
            </a:schemeClr>
          </a:solidFill>
          <a:ln>
            <a:noFill/>
          </a:ln>
          <a:effectLst>
            <a:outerShdw blurRad="6604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4" name="任意多边形: 形状 17"/>
          <p:cNvSpPr/>
          <p:nvPr>
            <p:custDataLst>
              <p:tags r:id="rId30"/>
            </p:custDataLst>
          </p:nvPr>
        </p:nvSpPr>
        <p:spPr>
          <a:xfrm>
            <a:off x="0" y="0"/>
            <a:ext cx="9411512" cy="6857999"/>
          </a:xfrm>
          <a:custGeom>
            <a:avLst/>
            <a:gdLst>
              <a:gd name="connsiteX0" fmla="*/ 0 w 9411512"/>
              <a:gd name="connsiteY0" fmla="*/ 0 h 6857999"/>
              <a:gd name="connsiteX1" fmla="*/ 9066539 w 9411512"/>
              <a:gd name="connsiteY1" fmla="*/ 0 h 6857999"/>
              <a:gd name="connsiteX2" fmla="*/ 9141589 w 9411512"/>
              <a:gd name="connsiteY2" fmla="*/ 221804 h 6857999"/>
              <a:gd name="connsiteX3" fmla="*/ 9411512 w 9411512"/>
              <a:gd name="connsiteY3" fmla="*/ 2007174 h 6857999"/>
              <a:gd name="connsiteX4" fmla="*/ 6999850 w 9411512"/>
              <a:gd name="connsiteY4" fmla="*/ 6818295 h 6857999"/>
              <a:gd name="connsiteX5" fmla="*/ 6944016 w 9411512"/>
              <a:gd name="connsiteY5" fmla="*/ 6857999 h 6857999"/>
              <a:gd name="connsiteX6" fmla="*/ 0 w 9411512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11512" h="6857999">
                <a:moveTo>
                  <a:pt x="0" y="0"/>
                </a:moveTo>
                <a:lnTo>
                  <a:pt x="9066539" y="0"/>
                </a:lnTo>
                <a:lnTo>
                  <a:pt x="9141589" y="221804"/>
                </a:lnTo>
                <a:cubicBezTo>
                  <a:pt x="9317011" y="785802"/>
                  <a:pt x="9411512" y="1385452"/>
                  <a:pt x="9411512" y="2007174"/>
                </a:cubicBezTo>
                <a:cubicBezTo>
                  <a:pt x="9411512" y="3975961"/>
                  <a:pt x="8463877" y="5723415"/>
                  <a:pt x="6999850" y="6818295"/>
                </a:cubicBezTo>
                <a:lnTo>
                  <a:pt x="694401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lt1">
              <a:alpha val="99000"/>
            </a:schemeClr>
          </a:solidFill>
          <a:ln>
            <a:noFill/>
          </a:ln>
          <a:effectLst>
            <a:outerShdw blurRad="355600" dist="38100" algn="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00FF00"/>
              </a:highligh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35" name="直接连接符 34"/>
          <p:cNvCxnSpPr/>
          <p:nvPr>
            <p:custDataLst>
              <p:tags r:id="rId31"/>
            </p:custDataLst>
          </p:nvPr>
        </p:nvCxnSpPr>
        <p:spPr>
          <a:xfrm>
            <a:off x="1140739" y="3168621"/>
            <a:ext cx="0" cy="520499"/>
          </a:xfrm>
          <a:prstGeom prst="line">
            <a:avLst/>
          </a:prstGeom>
          <a:ln w="28575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>
            <p:custDataLst>
              <p:tags r:id="rId32"/>
            </p:custDataLst>
          </p:nvPr>
        </p:nvCxnSpPr>
        <p:spPr>
          <a:xfrm>
            <a:off x="1066165" y="5654675"/>
            <a:ext cx="0" cy="516890"/>
          </a:xfrm>
          <a:prstGeom prst="line">
            <a:avLst/>
          </a:prstGeom>
          <a:ln w="12700">
            <a:solidFill>
              <a:schemeClr val="l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>
            <p:custDataLst>
              <p:tags r:id="rId33"/>
            </p:custDataLst>
          </p:nvPr>
        </p:nvCxnSpPr>
        <p:spPr>
          <a:xfrm>
            <a:off x="1200150" y="5654675"/>
            <a:ext cx="0" cy="516890"/>
          </a:xfrm>
          <a:prstGeom prst="line">
            <a:avLst/>
          </a:prstGeom>
          <a:ln w="12700">
            <a:solidFill>
              <a:schemeClr val="l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6"/>
          <p:cNvSpPr txBox="1"/>
          <p:nvPr>
            <p:custDataLst>
              <p:tags r:id="rId34"/>
            </p:custDataLst>
          </p:nvPr>
        </p:nvSpPr>
        <p:spPr>
          <a:xfrm>
            <a:off x="1139825" y="770255"/>
            <a:ext cx="6902450" cy="38100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3600" spc="200">
                <a:ln w="3175">
                  <a:noFill/>
                  <a:prstDash val="dash"/>
                </a:ln>
                <a:solidFill>
                  <a:srgbClr val="FF0000"/>
                </a:solidFill>
                <a:highlight>
                  <a:srgbClr val="FFFF00"/>
                </a:highligh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严格管控孩子的手机、电话手表等电子产品。</a:t>
            </a:r>
            <a:endParaRPr lang="zh-CN" altLang="en-US" sz="3600" spc="200">
              <a:ln w="3175">
                <a:noFill/>
                <a:prstDash val="dash"/>
              </a:ln>
              <a:solidFill>
                <a:srgbClr val="FF0000"/>
              </a:solidFill>
              <a:highlight>
                <a:srgbClr val="FFFF00"/>
              </a:highlight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 descr="首师附学校logo学校标志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36"/>
          <a:stretch>
            <a:fillRect/>
          </a:stretch>
        </p:blipFill>
        <p:spPr>
          <a:xfrm>
            <a:off x="195580" y="85725"/>
            <a:ext cx="991870" cy="991870"/>
          </a:xfrm>
          <a:prstGeom prst="rect">
            <a:avLst/>
          </a:prstGeom>
        </p:spPr>
      </p:pic>
      <p:sp>
        <p:nvSpPr>
          <p:cNvPr id="2" name="矩形 1"/>
          <p:cNvSpPr/>
          <p:nvPr>
            <p:custDataLst>
              <p:tags r:id="rId37"/>
            </p:custDataLst>
          </p:nvPr>
        </p:nvSpPr>
        <p:spPr>
          <a:xfrm>
            <a:off x="1334135" y="4375047"/>
            <a:ext cx="4419635" cy="1981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8"/>
            </p:custDataLst>
          </p:nvPr>
        </p:nvSpPr>
        <p:spPr>
          <a:xfrm>
            <a:off x="1583690" y="4679950"/>
            <a:ext cx="3919855" cy="1371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Autofit/>
          </a:bodyPr>
          <a:p>
            <a: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sz="4800" b="1" spc="12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手机管理制度</a:t>
            </a:r>
            <a:endParaRPr lang="zh-CN" sz="4800" b="1" spc="12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39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0" y="0"/>
            <a:ext cx="12192635" cy="685863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l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>
            <p:custDataLst>
              <p:tags r:id="rId4"/>
            </p:custDataLst>
          </p:nvPr>
        </p:nvSpPr>
        <p:spPr>
          <a:xfrm>
            <a:off x="1066809" y="1066781"/>
            <a:ext cx="10134681" cy="4724438"/>
          </a:xfrm>
          <a:prstGeom prst="rect">
            <a:avLst/>
          </a:prstGeom>
          <a:solidFill>
            <a:schemeClr val="lt2"/>
          </a:solidFill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>
            <p:custDataLst>
              <p:tags r:id="rId5"/>
            </p:custDataLst>
          </p:nvPr>
        </p:nvSpPr>
        <p:spPr>
          <a:xfrm>
            <a:off x="0" y="2133497"/>
            <a:ext cx="4419635" cy="1981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94945" y="2438400"/>
            <a:ext cx="3919855" cy="1371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Autofit/>
          </a:bodyPr>
          <a:p>
            <a: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sz="4800" b="1" spc="12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微信群管理</a:t>
            </a:r>
            <a:endParaRPr lang="zh-CN" sz="4800" b="1" spc="12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Title 6"/>
          <p:cNvSpPr txBox="1"/>
          <p:nvPr>
            <p:custDataLst>
              <p:tags r:id="rId7"/>
            </p:custDataLst>
          </p:nvPr>
        </p:nvSpPr>
        <p:spPr>
          <a:xfrm>
            <a:off x="5166360" y="1676400"/>
            <a:ext cx="5593715" cy="35052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2800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昌中</a:t>
            </a:r>
            <a:r>
              <a:rPr altLang="zh-CN" sz="2800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22</a:t>
            </a:r>
            <a:r>
              <a:rPr lang="zh-CN" altLang="en-US" sz="2800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级</a:t>
            </a:r>
            <a:r>
              <a:rPr altLang="zh-CN" sz="2800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zh-CN" altLang="en-US" sz="2800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二（</a:t>
            </a:r>
            <a:r>
              <a:rPr altLang="zh-CN" sz="2800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）班家长群仅用作消息通知</a:t>
            </a:r>
            <a:endParaRPr lang="zh-CN" altLang="en-US" sz="2800" spc="18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zh-CN" sz="2800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有任何问题请私聊</a:t>
            </a:r>
            <a:endParaRPr lang="zh-CN" altLang="zh-CN" sz="2800" spc="18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zh-CN" sz="2800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另设有其它家长交流群供家长讨论交流</a:t>
            </a:r>
            <a:endParaRPr lang="zh-CN" altLang="zh-CN" sz="2800" spc="18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 descr="首师附学校logo学校标志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5580" y="85725"/>
            <a:ext cx="991870" cy="991870"/>
          </a:xfrm>
          <a:prstGeom prst="ellipse">
            <a:avLst/>
          </a:prstGeom>
        </p:spPr>
      </p:pic>
    </p:spTree>
    <p:custDataLst>
      <p:tags r:id="rId10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7"/>
  <p:tag name="KSO_WM_UNIT_LAYERLEVEL" val="1"/>
  <p:tag name="KSO_WM_TAG_VERSION" val="1.0"/>
  <p:tag name="KSO_WM_BEAUTIFY_FLAG" val="#wm#"/>
  <p:tag name="KSO_WM_UNIT_TYPE" val="y"/>
  <p:tag name="KSO_WM_UNIT_INDEX" val="7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10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0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0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0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0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0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BK_DARK_LIGHT" val="2"/>
</p:tagLst>
</file>

<file path=ppt/tags/tag10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10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106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107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10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108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10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1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5"/>
</p:tagLst>
</file>

<file path=ppt/tags/tag1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5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13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6915"/>
  <p:tag name="KSO_WM_TEMPLATE_MASTER_THUMB_INDEX" val="12"/>
  <p:tag name="KSO_WM_TEMPLATE_THUMBS_INDEX" val="1、4、7、8、10、11、12、13、15"/>
</p:tagLst>
</file>

<file path=ppt/tags/tag111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标题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178_1*a*1"/>
  <p:tag name="KSO_WM_TEMPLATE_CATEGORY" val="diagram"/>
  <p:tag name="KSO_WM_TEMPLATE_INDEX" val="20220178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8b7cc572c56d45e483184cf4085d0dd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66;72;2"/>
  <p:tag name="KSO_WM_CHIP_GROUPID" val="612df870eaa89fd2fb383614"/>
  <p:tag name="KSO_WM_CHIP_XID" val="612df870eaa89fd2fb383615"/>
</p:tagLst>
</file>

<file path=ppt/tags/tag1115.xml><?xml version="1.0" encoding="utf-8"?>
<p:tagLst xmlns:p="http://schemas.openxmlformats.org/presentationml/2006/main">
  <p:tag name="KSO_WM_UNIT_PLACING_PICTURE_USER_VIEWPORT" val="{&quot;height&quot;:3117,&quot;width&quot;:3117}"/>
  <p:tag name="KSO_WM_UNIT_TYPE" val="j"/>
</p:tagLst>
</file>

<file path=ppt/tags/tag1116.xml><?xml version="1.0" encoding="utf-8"?>
<p:tagLst xmlns:p="http://schemas.openxmlformats.org/presentationml/2006/main">
  <p:tag name="KSO_WM_SLIDE_ID" val="custom20214123_1"/>
  <p:tag name="KSO_WM_TEMPLATE_SUBCATEGORY" val="21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14123"/>
  <p:tag name="KSO_WM_SLIDE_LAYOUT" val="a_f"/>
  <p:tag name="KSO_WM_SLIDE_LAYOUT_CNT" val="1_1"/>
  <p:tag name="KSO_WM_UNIT_SHOW_EDIT_AREA_INDICATION" val="1"/>
  <p:tag name="KSO_WM_TEMPLATE_THUMBS_INDEX" val="1、2、3、4、7、47"/>
  <p:tag name="KSO_WM_CHIP_INFOS" val="{&quot;layout_type&quot;:&quot;forright&quot;,&quot;slide_type&quot;:[&quot;title&quot;],&quot;aspect_ratio&quot;:&quot;16:9&quot;}"/>
  <p:tag name="KSO_WM_CHIP_XID" val="5ebe041a0ac41c4a0a52557a"/>
  <p:tag name="KSO_WM_CHIP_FILLPROP" val="[[{&quot;fill_id&quot;:&quot;014cd647425143238c2ec88d4832793b&quot;,&quot;fill_align&quot;:&quot;cm&quot;,&quot;text_align&quot;:&quot;lm&quot;,&quot;text_direction&quot;:&quot;horizontal&quot;,&quot;chip_types&quot;:[&quot;text&quot;,&quot;header&quot;]}]]"/>
  <p:tag name="KSO_WM_SLIDE_SIZE" val="380*460"/>
  <p:tag name="KSO_WM_SLIDE_POSITION" val="520*39"/>
  <p:tag name="KSO_WM_CHIP_GROUPID" val="5ebf6661ddc3daf3fef3f760"/>
  <p:tag name="KSO_WM_SLIDE_LAYOUT_INFO" val="{&quot;id&quot;:&quot;2020-11-05T12:40:02&quot;,&quot;maxSize&quot;:{&quot;size1&quot;:59.40293330439816},&quot;minSize&quot;:{&quot;size1&quot;:47.80293330439815},&quot;normalSize&quot;:{&quot;size1&quot;:56.80293330439815},&quot;subLayout&quot;:[{&quot;id&quot;:&quot;2020-11-05T12:40:02&quot;,&quot;margin&quot;:{&quot;bottom&quot;:0.131022647023201,&quot;left&quot;:17.49791717529297,&quot;right&quot;:2.9630887508392334,&quot;top&quot;:5.731644630432129},&quot;type&quot;:0},{&quot;id&quot;:&quot;2020-11-05T12:40:02&quot;,&quot;margin&quot;:{&quot;bottom&quot;:5.731666564941406,&quot;left&quot;:17.49791717529297,&quot;right&quot;:2.9630887508392334,&quot;top&quot;:0.1801326721906662},&quot;type&quot;:0}],&quot;type&quot;:0}"/>
  <p:tag name="KSO_WM_SLIDE_BK_DARK_LIGHT" val="2"/>
  <p:tag name="KSO_WM_SLIDE_BACKGROUND_TYPE" val="general"/>
  <p:tag name="KSO_WM_SLIDE_SUPPORT_FEATURE_TYPE" val="0"/>
  <p:tag name="KSO_WM_TEMPLATE_MASTER_THUMB_INDEX" val="12"/>
  <p:tag name="KSO_WM_TEMPLATE_ASSEMBLE_XID" val="5fa38202cdf0ed41a6a338c3"/>
  <p:tag name="KSO_WM_TEMPLATE_ASSEMBLE_GROUPID" val="5f8e8fda67ec5bfe25c15d4a"/>
</p:tagLst>
</file>

<file path=ppt/tags/tag111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标题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178_1*a*1"/>
  <p:tag name="KSO_WM_TEMPLATE_CATEGORY" val="diagram"/>
  <p:tag name="KSO_WM_TEMPLATE_INDEX" val="20220178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8b7cc572c56d45e483184cf4085d0dd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66;72;2"/>
  <p:tag name="KSO_WM_CHIP_GROUPID" val="612df870eaa89fd2fb383614"/>
  <p:tag name="KSO_WM_CHIP_XID" val="612df870eaa89fd2fb383615"/>
</p:tagLst>
</file>

<file path=ppt/tags/tag1118.xml><?xml version="1.0" encoding="utf-8"?>
<p:tagLst xmlns:p="http://schemas.openxmlformats.org/presentationml/2006/main">
  <p:tag name="KSO_WM_UNIT_SUBTYPE" val="e"/>
  <p:tag name="KSO_WM_UNIT_PRESET_TEXT" val="202X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20178_1*f*1"/>
  <p:tag name="KSO_WM_TEMPLATE_CATEGORY" val="diagram"/>
  <p:tag name="KSO_WM_TEMPLATE_INDEX" val="20220178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346fb4b6de244270afdb768b1a0a303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60;66;2"/>
  <p:tag name="KSO_WM_CHIP_GROUPID" val="612df870eaa89fd2fb383614"/>
  <p:tag name="KSO_WM_CHIP_XID" val="612df870eaa89fd2fb383615"/>
  <p:tag name="KSO_WM_UNIT_TEXT_FILL_FORE_SCHEMECOLOR_INDEX_BRIGHTNESS" val="0"/>
  <p:tag name="KSO_WM_UNIT_TEXT_FILL_FORE_SCHEMECOLOR_INDEX" val="13"/>
  <p:tag name="KSO_WM_UNIT_TEXT_FILL_TYPE" val="1"/>
</p:tagLst>
</file>

<file path=ppt/tags/tag1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178_1*i*1"/>
  <p:tag name="KSO_WM_TEMPLATE_CATEGORY" val="diagram"/>
  <p:tag name="KSO_WM_TEMPLATE_INDEX" val="20220178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d7aa0fa94c7e474badea192743089da7"/>
  <p:tag name="KSO_WM_UNIT_DECORATE_INFO" val="{&quot;ReferentInfo&quot;:{&quot;Id&quot;:&quot;8860d4512def4530befd82567179ed32&quot;,&quot;X&quot;:{&quot;Pos&quot;:1},&quot;Y&quot;:{&quot;Pos&quot;:1}},&quot;DecorateInfoX&quot;:{&quot;Pos&quot;:1,&quot;IsAbs&quot;:true},&quot;DecorateInfoY&quot;:{&quot;Pos&quot;:1,&quot;IsAbs&quot;:true},&quot;DecorateInfoW&quot;:{&quot;IsAbs&quot;:true},&quot;DecorateInfoH&quot;:{&quot;IsAbs&quot;:true},&quot;whChangeMode&quot;:0}"/>
  <p:tag name="KSO_WM_CHIP_GROUPID" val="612df870eaa89fd2fb383614"/>
  <p:tag name="KSO_WM_CHIP_XID" val="612df870eaa89fd2fb383615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5"/>
  <p:tag name="KSO_WM_UNIT_TEXT_FILL_TYPE" val="1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20.xml><?xml version="1.0" encoding="utf-8"?>
<p:tagLst xmlns:p="http://schemas.openxmlformats.org/presentationml/2006/main">
  <p:tag name="KSO_WM_UNIT_SUBTYPE" val="b"/>
  <p:tag name="KSO_WM_UNIT_PRESET_TEXT" val="演讲人姓名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diagram20220178_1*f*2"/>
  <p:tag name="KSO_WM_TEMPLATE_CATEGORY" val="diagram"/>
  <p:tag name="KSO_WM_TEMPLATE_INDEX" val="20220178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8860d4512def4530befd82567179ed3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24;32;2"/>
  <p:tag name="KSO_WM_CHIP_GROUPID" val="612df870eaa89fd2fb383614"/>
  <p:tag name="KSO_WM_CHIP_XID" val="612df870eaa89fd2fb383615"/>
  <p:tag name="KSO_WM_UNIT_TEXT_FILL_FORE_SCHEMECOLOR_INDEX_BRIGHTNESS" val="0"/>
  <p:tag name="KSO_WM_UNIT_TEXT_FILL_FORE_SCHEMECOLOR_INDEX" val="15"/>
  <p:tag name="KSO_WM_UNIT_TEXT_FILL_TYPE" val="1"/>
</p:tagLst>
</file>

<file path=ppt/tags/tag1121.xml><?xml version="1.0" encoding="utf-8"?>
<p:tagLst xmlns:p="http://schemas.openxmlformats.org/presentationml/2006/main">
  <p:tag name="KSO_WM_UNIT_PLACING_PICTURE_USER_VIEWPORT" val="{&quot;height&quot;:3117,&quot;width&quot;:3117}"/>
  <p:tag name="KSO_WM_UNIT_TYPE" val="j"/>
</p:tagLst>
</file>

<file path=ppt/tags/tag1122.xml><?xml version="1.0" encoding="utf-8"?>
<p:tagLst xmlns:p="http://schemas.openxmlformats.org/presentationml/2006/main">
  <p:tag name="KSO_WM_SLIDE_ID" val="custom20214123_1"/>
  <p:tag name="KSO_WM_TEMPLATE_SUBCATEGORY" val="21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14123"/>
  <p:tag name="KSO_WM_SLIDE_LAYOUT" val="a_f"/>
  <p:tag name="KSO_WM_SLIDE_LAYOUT_CNT" val="1_1"/>
  <p:tag name="KSO_WM_UNIT_SHOW_EDIT_AREA_INDICATION" val="1"/>
  <p:tag name="KSO_WM_TEMPLATE_THUMBS_INDEX" val="1、2、3、4、7、47"/>
  <p:tag name="KSO_WM_CHIP_INFOS" val="{&quot;layout_type&quot;:&quot;forright&quot;,&quot;slide_type&quot;:[&quot;title&quot;],&quot;aspect_ratio&quot;:&quot;16:9&quot;}"/>
  <p:tag name="KSO_WM_CHIP_XID" val="5ebe041a0ac41c4a0a52557a"/>
  <p:tag name="KSO_WM_CHIP_FILLPROP" val="[[{&quot;fill_id&quot;:&quot;014cd647425143238c2ec88d4832793b&quot;,&quot;fill_align&quot;:&quot;cm&quot;,&quot;text_align&quot;:&quot;lm&quot;,&quot;text_direction&quot;:&quot;horizontal&quot;,&quot;chip_types&quot;:[&quot;text&quot;,&quot;header&quot;]}]]"/>
  <p:tag name="KSO_WM_SLIDE_SIZE" val="380*460"/>
  <p:tag name="KSO_WM_SLIDE_POSITION" val="520*39"/>
  <p:tag name="KSO_WM_CHIP_GROUPID" val="5ebf6661ddc3daf3fef3f760"/>
  <p:tag name="KSO_WM_SLIDE_LAYOUT_INFO" val="{&quot;id&quot;:&quot;2020-11-05T12:40:02&quot;,&quot;maxSize&quot;:{&quot;size1&quot;:59.40293330439816},&quot;minSize&quot;:{&quot;size1&quot;:47.80293330439815},&quot;normalSize&quot;:{&quot;size1&quot;:56.80293330439815},&quot;subLayout&quot;:[{&quot;id&quot;:&quot;2020-11-05T12:40:02&quot;,&quot;margin&quot;:{&quot;bottom&quot;:0.131022647023201,&quot;left&quot;:17.49791717529297,&quot;right&quot;:2.9630887508392334,&quot;top&quot;:5.731644630432129},&quot;type&quot;:0},{&quot;id&quot;:&quot;2020-11-05T12:40:02&quot;,&quot;margin&quot;:{&quot;bottom&quot;:5.731666564941406,&quot;left&quot;:17.49791717529297,&quot;right&quot;:2.9630887508392334,&quot;top&quot;:0.1801326721906662},&quot;type&quot;:0}],&quot;type&quot;:0}"/>
  <p:tag name="KSO_WM_SLIDE_BK_DARK_LIGHT" val="2"/>
  <p:tag name="KSO_WM_SLIDE_BACKGROUND_TYPE" val="general"/>
  <p:tag name="KSO_WM_SLIDE_SUPPORT_FEATURE_TYPE" val="0"/>
  <p:tag name="KSO_WM_TEMPLATE_MASTER_THUMB_INDEX" val="12"/>
  <p:tag name="KSO_WM_TEMPLATE_ASSEMBLE_XID" val="5fa38202cdf0ed41a6a338c3"/>
  <p:tag name="KSO_WM_TEMPLATE_ASSEMBLE_GROUPID" val="5f8e8fda67ec5bfe25c15d4a"/>
</p:tagLst>
</file>

<file path=ppt/tags/tag1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125.xml><?xml version="1.0" encoding="utf-8"?>
<p:tagLst xmlns:p="http://schemas.openxmlformats.org/presentationml/2006/main">
  <p:tag name="KSO_WM_BEAUTIFY_FLAG" val=""/>
  <p:tag name="KSO_WM_UNIT_TYPE" val="j"/>
</p:tagLst>
</file>

<file path=ppt/tags/tag112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标题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178_1*a*1"/>
  <p:tag name="KSO_WM_TEMPLATE_CATEGORY" val="diagram"/>
  <p:tag name="KSO_WM_TEMPLATE_INDEX" val="20220178"/>
  <p:tag name="KSO_WM_UNIT_LAYERLEVEL" val="1"/>
  <p:tag name="KSO_WM_TAG_VERSION" val="1.0"/>
  <p:tag name="KSO_WM_BEAUTIFY_FLAG" val=""/>
  <p:tag name="KSO_WM_UNIT_BLOCK" val="0"/>
  <p:tag name="KSO_WM_UNIT_SM_LIMIT_TYPE" val="2"/>
  <p:tag name="KSO_WM_UNIT_DEC_AREA_ID" val="8b7cc572c56d45e483184cf4085d0dd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66;72;2"/>
  <p:tag name="KSO_WM_CHIP_GROUPID" val="612df870eaa89fd2fb383614"/>
  <p:tag name="KSO_WM_CHIP_XID" val="612df870eaa89fd2fb383615"/>
</p:tagLst>
</file>

<file path=ppt/tags/tag1127.xml><?xml version="1.0" encoding="utf-8"?>
<p:tagLst xmlns:p="http://schemas.openxmlformats.org/presentationml/2006/main">
  <p:tag name="KSO_WM_BEAUTIFY_FLAG" val="#wm#"/>
  <p:tag name="KSO_WM_TEMPLATE_CATEGORY" val="diagram"/>
  <p:tag name="KSO_WM_TEMPLATE_INDEX" val="20229678"/>
  <p:tag name="KSO_WM_SPECIAL_SOURCE" val="bdnull"/>
  <p:tag name="KSO_WM_SLIDE_ID" val="diagram20229678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87*540"/>
  <p:tag name="KSO_WM_SLIDE_POSITION" val="72*0"/>
  <p:tag name="KSO_WM_TAG_VERSION" val="1.0"/>
  <p:tag name="KSO_WM_SLIDE_LAYOUT" val="a_d_f"/>
  <p:tag name="KSO_WM_SLIDE_LAYOUT_CNT" val="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2-12-15T19:20:54&quot;,&quot;maxSize&quot;:{&quot;size1&quot;:61.3},&quot;minSize&quot;:{&quot;size1&quot;:40},&quot;normalSize&quot;:{&quot;size1&quot;:55.68125},&quot;subLayout&quot;:[{&quot;id&quot;:&quot;2022-12-15T19:20:54&quot;,&quot;maxSize&quot;:{&quot;size1&quot;:48.99074074060277},&quot;minSize&quot;:{&quot;size1&quot;:22.190740740602767},&quot;normalSize&quot;:{&quot;size1&quot;:37.05740740726943},&quot;subLayout&quot;:[{&quot;id&quot;:&quot;2022-12-15T19:20:54&quot;,&quot;margin&quot;:{&quot;bottom&quot;:0.02600000612437725,&quot;left&quot;:1.6929999589920044,&quot;right&quot;:1.6929999589920044,&quot;top&quot;:1.6929999589920044},&quot;type&quot;:0},{&quot;id&quot;:&quot;2022-12-15T19:20:54&quot;,&quot;margin&quot;:{&quot;bottom&quot;:1.6929999589920044,&quot;left&quot;:1.6929999589920044,&quot;right&quot;:1.6929999589920044,&quot;top&quot;:0},&quot;type&quot;:0}],&quot;type&quot;:0},{&quot;id&quot;:&quot;2022-12-15T19:20:54&quot;,&quot;type&quot;:0}],&quot;type&quot;:0}"/>
  <p:tag name="KSO_WM_SLIDE_BACKGROUND" val="[&quot;general&quot;]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6dafb59c98c299aacce4d6"/>
  <p:tag name="KSO_WM_CHIP_FILLPROP" val="[[{&quot;text_align&quot;:&quot;rm&quot;,&quot;text_direction&quot;:&quot;horizontal&quot;,&quot;support_features&quot;:[&quot;collage&quot;,&quot;carousel&quot;],&quot;support_big_font&quot;:false,&quot;picture_toward&quot;:0,&quot;picture_dockside&quot;:[],&quot;fill_id&quot;:&quot;7325af2ead7d4ad383c44bee22843bee&quot;,&quot;fill_align&quot;:&quot;rm&quot;,&quot;chip_types&quot;:[&quot;picture&quot;]},{&quot;text_align&quot;:&quot;lb&quot;,&quot;text_direction&quot;:&quot;horizontal&quot;,&quot;support_big_font&quot;:true,&quot;picture_toward&quot;:0,&quot;picture_dockside&quot;:[],&quot;fill_id&quot;:&quot;319ec10203914616ac9484f3c80aec95&quot;,&quot;fill_align&quot;:&quot;lb&quot;,&quot;chip_types&quot;:[&quot;text&quot;,&quot;header&quot;]},{&quot;text_align&quot;:&quot;lt&quot;,&quot;text_direction&quot;:&quot;horizontal&quot;,&quot;support_big_font&quot;:true,&quot;picture_toward&quot;:0,&quot;picture_dockside&quot;:[],&quot;fill_id&quot;:&quot;e865351ab2c849e3b2d22f89a61e1e38&quot;,&quot;fill_align&quot;:&quot;lt&quot;,&quot;chip_types&quot;:[&quot;pictext&quot;,&quot;text&quot;,&quot;picture&quot;,&quot;chart&quot;,&quot;table&quot;]}]]"/>
  <p:tag name="KSO_WM_CHIP_DECFILLPROP" val="[]"/>
  <p:tag name="KSO_WM_SLIDE_CAN_ADD_NAVIGATION" val="1"/>
  <p:tag name="KSO_WM_CHIP_GROUPID" val="5f6dafb59c98c299aacce4d5"/>
  <p:tag name="KSO_WM_SLIDE_BACKGROUND_TYPE" val="general"/>
  <p:tag name="KSO_WM_SLIDE_SUPPORT_FEATURE_TYPE" val="3"/>
  <p:tag name="KSO_WM_TEMPLATE_ASSEMBLE_XID" val="639b03150c9383becde70655"/>
  <p:tag name="KSO_WM_TEMPLATE_ASSEMBLE_GROUPID" val="639b03150c9383becde70655"/>
</p:tagLst>
</file>

<file path=ppt/tags/tag1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30.xml><?xml version="1.0" encoding="utf-8"?>
<p:tagLst xmlns:p="http://schemas.openxmlformats.org/presentationml/2006/main">
  <p:tag name="TABLE_ENDDRAG_ORIGIN_RECT" val="800*443"/>
  <p:tag name="TABLE_ENDDRAG_RECT" val="111*58*800*443"/>
</p:tagLst>
</file>

<file path=ppt/tags/tag1131.xml><?xml version="1.0" encoding="utf-8"?>
<p:tagLst xmlns:p="http://schemas.openxmlformats.org/presentationml/2006/main">
  <p:tag name="KSO_WM_BEAUTIFY_FLAG" val="#wm#"/>
  <p:tag name="KSO_WM_TEMPLATE_CATEGORY" val="diagram"/>
  <p:tag name="KSO_WM_TEMPLATE_INDEX" val="20229678"/>
  <p:tag name="KSO_WM_SPECIAL_SOURCE" val="bdnull"/>
  <p:tag name="KSO_WM_SLIDE_ID" val="diagram20229678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87*540"/>
  <p:tag name="KSO_WM_SLIDE_POSITION" val="72*0"/>
  <p:tag name="KSO_WM_TAG_VERSION" val="1.0"/>
  <p:tag name="KSO_WM_SLIDE_LAYOUT" val="a_d_f"/>
  <p:tag name="KSO_WM_SLIDE_LAYOUT_CNT" val="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2-12-15T19:20:54&quot;,&quot;maxSize&quot;:{&quot;size1&quot;:61.3},&quot;minSize&quot;:{&quot;size1&quot;:40},&quot;normalSize&quot;:{&quot;size1&quot;:55.68125},&quot;subLayout&quot;:[{&quot;id&quot;:&quot;2022-12-15T19:20:54&quot;,&quot;maxSize&quot;:{&quot;size1&quot;:48.99074074060277},&quot;minSize&quot;:{&quot;size1&quot;:22.190740740602767},&quot;normalSize&quot;:{&quot;size1&quot;:37.05740740726943},&quot;subLayout&quot;:[{&quot;id&quot;:&quot;2022-12-15T19:20:54&quot;,&quot;margin&quot;:{&quot;bottom&quot;:0.02600000612437725,&quot;left&quot;:1.6929999589920044,&quot;right&quot;:1.6929999589920044,&quot;top&quot;:1.6929999589920044},&quot;type&quot;:0},{&quot;id&quot;:&quot;2022-12-15T19:20:54&quot;,&quot;margin&quot;:{&quot;bottom&quot;:1.6929999589920044,&quot;left&quot;:1.6929999589920044,&quot;right&quot;:1.6929999589920044,&quot;top&quot;:0},&quot;type&quot;:0}],&quot;type&quot;:0},{&quot;id&quot;:&quot;2022-12-15T19:20:54&quot;,&quot;type&quot;:0}],&quot;type&quot;:0}"/>
  <p:tag name="KSO_WM_SLIDE_BACKGROUND" val="[&quot;general&quot;]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6dafb59c98c299aacce4d6"/>
  <p:tag name="KSO_WM_CHIP_FILLPROP" val="[[{&quot;text_align&quot;:&quot;rm&quot;,&quot;text_direction&quot;:&quot;horizontal&quot;,&quot;support_features&quot;:[&quot;collage&quot;,&quot;carousel&quot;],&quot;support_big_font&quot;:false,&quot;picture_toward&quot;:0,&quot;picture_dockside&quot;:[],&quot;fill_id&quot;:&quot;7325af2ead7d4ad383c44bee22843bee&quot;,&quot;fill_align&quot;:&quot;rm&quot;,&quot;chip_types&quot;:[&quot;picture&quot;]},{&quot;text_align&quot;:&quot;lb&quot;,&quot;text_direction&quot;:&quot;horizontal&quot;,&quot;support_big_font&quot;:true,&quot;picture_toward&quot;:0,&quot;picture_dockside&quot;:[],&quot;fill_id&quot;:&quot;319ec10203914616ac9484f3c80aec95&quot;,&quot;fill_align&quot;:&quot;lb&quot;,&quot;chip_types&quot;:[&quot;text&quot;,&quot;header&quot;]},{&quot;text_align&quot;:&quot;lt&quot;,&quot;text_direction&quot;:&quot;horizontal&quot;,&quot;support_big_font&quot;:true,&quot;picture_toward&quot;:0,&quot;picture_dockside&quot;:[],&quot;fill_id&quot;:&quot;e865351ab2c849e3b2d22f89a61e1e38&quot;,&quot;fill_align&quot;:&quot;lt&quot;,&quot;chip_types&quot;:[&quot;pictext&quot;,&quot;text&quot;,&quot;picture&quot;,&quot;chart&quot;,&quot;table&quot;]}]]"/>
  <p:tag name="KSO_WM_CHIP_DECFILLPROP" val="[]"/>
  <p:tag name="KSO_WM_SLIDE_CAN_ADD_NAVIGATION" val="1"/>
  <p:tag name="KSO_WM_CHIP_GROUPID" val="5f6dafb59c98c299aacce4d5"/>
  <p:tag name="KSO_WM_SLIDE_BACKGROUND_TYPE" val="general"/>
  <p:tag name="KSO_WM_SLIDE_SUPPORT_FEATURE_TYPE" val="3"/>
  <p:tag name="KSO_WM_TEMPLATE_ASSEMBLE_XID" val="639b03150c9383becde70655"/>
  <p:tag name="KSO_WM_TEMPLATE_ASSEMBLE_GROUPID" val="639b03150c9383becde70655"/>
</p:tagLst>
</file>

<file path=ppt/tags/tag1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133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2484_1*f*1"/>
  <p:tag name="KSO_WM_TEMPLATE_CATEGORY" val="diagram"/>
  <p:tag name="KSO_WM_TEMPLATE_INDEX" val="20212484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02"/>
  <p:tag name="KSO_WM_UNIT_SHOW_EDIT_AREA_INDICATION" val="1"/>
  <p:tag name="KSO_WM_CHIP_GROUPID" val="5e6b05596848fb12bee65ac8"/>
  <p:tag name="KSO_WM_CHIP_XID" val="5e6b05596848fb12bee65aca"/>
  <p:tag name="KSO_WM_UNIT_DEC_AREA_ID" val="1eee4544097a42a08f820a37a1146a5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43c2df0530b94bae9aab9b74ab6b64ac"/>
  <p:tag name="KSO_WM_UNIT_TEXT_FILL_FORE_SCHEMECOLOR_INDEX_BRIGHTNESS" val="0.25"/>
  <p:tag name="KSO_WM_UNIT_TEXT_FILL_FORE_SCHEMECOLOR_INDEX" val="13"/>
  <p:tag name="KSO_WM_UNIT_TEXT_FILL_TYPE" val="1"/>
  <p:tag name="KSO_WM_TEMPLATE_ASSEMBLE_XID" val="60656f5c4054ed1e2fb8088e"/>
  <p:tag name="KSO_WM_TEMPLATE_ASSEMBLE_GROUPID" val="60656f5c4054ed1e2fb8088e"/>
</p:tagLst>
</file>

<file path=ppt/tags/tag1134.xml><?xml version="1.0" encoding="utf-8"?>
<p:tagLst xmlns:p="http://schemas.openxmlformats.org/presentationml/2006/main">
  <p:tag name="KSO_WM_BEAUTIFY_FLAG" val=""/>
  <p:tag name="KSO_WM_UNIT_TYPE" val="j"/>
</p:tagLst>
</file>

<file path=ppt/tags/tag1135.xml><?xml version="1.0" encoding="utf-8"?>
<p:tagLst xmlns:p="http://schemas.openxmlformats.org/presentationml/2006/main">
  <p:tag name="KSO_WM_BEAUTIFY_FLAG" val="#wm#"/>
  <p:tag name="KSO_WM_TEMPLATE_CATEGORY" val="diagram"/>
  <p:tag name="KSO_WM_TEMPLATE_INDEX" val="20212484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5ee8d532f7a7921113de57"/>
  <p:tag name="KSO_WM_CHIP_FILLPROP" val="[[{&quot;text_align&quot;:&quot;cm&quot;,&quot;text_direction&quot;:&quot;horizontal&quot;,&quot;support_features&quot;:[&quot;collage&quot;],&quot;support_big_font&quot;:false,&quot;fill_id&quot;:&quot;e39811a4021449a799de62e7a3a922d5&quot;,&quot;fill_align&quot;:&quot;cm&quot;,&quot;chip_types&quot;:[&quot;picture&quot;]},{&quot;text_align&quot;:&quot;lb&quot;,&quot;text_direction&quot;:&quot;horizontal&quot;,&quot;support_big_font&quot;:false,&quot;fill_id&quot;:&quot;4458e7633e82458db7a073b62bec7b78&quot;,&quot;fill_align&quot;:&quot;lb&quot;,&quot;chip_types&quot;:[&quot;header&quot;]},{&quot;text_align&quot;:&quot;lt&quot;,&quot;text_direction&quot;:&quot;horizontal&quot;,&quot;support_big_font&quot;:false,&quot;fill_id&quot;:&quot;cdfcd8fd2dab4bb6a0aa1285b9e53ae7&quot;,&quot;fill_align&quot;:&quot;lt&quot;,&quot;chip_types&quot;:[&quot;text&quot;]}]]"/>
  <p:tag name="KSO_WM_CHIP_DECFILLPROP" val="[]"/>
  <p:tag name="KSO_WM_SLIDE_ID" val="diagram20212484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SLIDE_LAYOUT" val="a_d_f"/>
  <p:tag name="KSO_WM_SLIDE_LAYOUT_CNT" val="1_1_1"/>
  <p:tag name="KSO_WM_SLIDE_TYPE" val="text"/>
  <p:tag name="KSO_WM_SLIDE_SIZE" val="959*516"/>
  <p:tag name="KSO_WM_SLIDE_POSITION" val="0*0"/>
  <p:tag name="KSO_WM_CHIP_GROUPID" val="5f0e76cc8050c250ba65b244"/>
  <p:tag name="KSO_WM_SLIDE_BACKGROUND_TYPE" val="general"/>
  <p:tag name="KSO_WM_SLIDE_SUPPORT_FEATURE_TYPE" val="1"/>
  <p:tag name="KSO_WM_SLIDE_SUBTYPE" val="picTxt"/>
  <p:tag name="KSO_WM_TEMPLATE_ASSEMBLE_XID" val="60656f5c4054ed1e2fb8088e"/>
  <p:tag name="KSO_WM_TEMPLATE_ASSEMBLE_GROUPID" val="60656f5c4054ed1e2fb8088e"/>
  <p:tag name="KSO_WM_SLIDE_LAYOUT_INFO" val="{&quot;direction&quot;:1,&quot;id&quot;:&quot;2021-04-01T15:42:07&quot;,&quot;maxSize&quot;:{&quot;size1&quot;:47.6},&quot;minSize&quot;:{&quot;size1&quot;:47.6},&quot;normalSize&quot;:{&quot;size1&quot;:47.6},&quot;subLayout&quot;:[{&quot;id&quot;:&quot;2021-04-01T15:42:07&quot;,&quot;margin&quot;:{&quot;bottom&quot;:1.6929999589920044,&quot;left&quot;:0,&quot;right&quot;:0.02600000612437725,&quot;top&quot;:1.6929999589920044},&quot;type&quot;:0},{&quot;id&quot;:&quot;2021-04-01T15:42:07&quot;,&quot;maxSize&quot;:{&quot;size1&quot;:59.99965017368258},&quot;minSize&quot;:{&quot;size1&quot;:37.89965017368258},&quot;normalSize&quot;:{&quot;size1&quot;:53.89965017368258},&quot;subLayout&quot;:[{&quot;id&quot;:&quot;2021-04-01T15:42:07&quot;,&quot;margin&quot;:{&quot;bottom&quot;:0.02600000612437725,&quot;left&quot;:2.5139999389648438,&quot;right&quot;:2.9629998207092285,&quot;top&quot;:4.657000541687012},&quot;type&quot;:0},{&quot;id&quot;:&quot;2021-04-01T15:42:07&quot;,&quot;margin&quot;:{&quot;bottom&quot;:4.2330002784729,&quot;left&quot;:2.51300048828125,&quot;right&quot;:2.9629998207092285,&quot;top&quot;:0.8199999928474426},&quot;type&quot;:0}],&quot;type&quot;:0}],&quot;type&quot;:0}"/>
</p:tagLst>
</file>

<file path=ppt/tags/tag1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138.xml><?xml version="1.0" encoding="utf-8"?>
<p:tagLst xmlns:p="http://schemas.openxmlformats.org/presentationml/2006/main">
  <p:tag name="KSO_WM_BEAUTIFY_FLAG" val=""/>
  <p:tag name="KSO_WM_UNIT_TYPE" val="j"/>
</p:tagLst>
</file>

<file path=ppt/tags/tag113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标题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178_1*a*1"/>
  <p:tag name="KSO_WM_TEMPLATE_CATEGORY" val="diagram"/>
  <p:tag name="KSO_WM_TEMPLATE_INDEX" val="20220178"/>
  <p:tag name="KSO_WM_UNIT_LAYERLEVEL" val="1"/>
  <p:tag name="KSO_WM_TAG_VERSION" val="1.0"/>
  <p:tag name="KSO_WM_BEAUTIFY_FLAG" val=""/>
  <p:tag name="KSO_WM_UNIT_BLOCK" val="0"/>
  <p:tag name="KSO_WM_UNIT_SM_LIMIT_TYPE" val="2"/>
  <p:tag name="KSO_WM_UNIT_DEC_AREA_ID" val="8b7cc572c56d45e483184cf4085d0dd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66;72;2"/>
  <p:tag name="KSO_WM_CHIP_GROUPID" val="612df870eaa89fd2fb383614"/>
  <p:tag name="KSO_WM_CHIP_XID" val="612df870eaa89fd2fb383615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40.xml><?xml version="1.0" encoding="utf-8"?>
<p:tagLst xmlns:p="http://schemas.openxmlformats.org/presentationml/2006/main">
  <p:tag name="KSO_WM_BEAUTIFY_FLAG" val="#wm#"/>
  <p:tag name="KSO_WM_TEMPLATE_CATEGORY" val="diagram"/>
  <p:tag name="KSO_WM_TEMPLATE_INDEX" val="20229678"/>
  <p:tag name="KSO_WM_SPECIAL_SOURCE" val="bdnull"/>
  <p:tag name="KSO_WM_SLIDE_ID" val="diagram20229678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87*540"/>
  <p:tag name="KSO_WM_SLIDE_POSITION" val="72*0"/>
  <p:tag name="KSO_WM_TAG_VERSION" val="1.0"/>
  <p:tag name="KSO_WM_SLIDE_LAYOUT" val="a_d_f"/>
  <p:tag name="KSO_WM_SLIDE_LAYOUT_CNT" val="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2-12-15T19:20:54&quot;,&quot;maxSize&quot;:{&quot;size1&quot;:61.3},&quot;minSize&quot;:{&quot;size1&quot;:40},&quot;normalSize&quot;:{&quot;size1&quot;:55.68125},&quot;subLayout&quot;:[{&quot;id&quot;:&quot;2022-12-15T19:20:54&quot;,&quot;maxSize&quot;:{&quot;size1&quot;:48.99074074060277},&quot;minSize&quot;:{&quot;size1&quot;:22.190740740602767},&quot;normalSize&quot;:{&quot;size1&quot;:37.05740740726943},&quot;subLayout&quot;:[{&quot;id&quot;:&quot;2022-12-15T19:20:54&quot;,&quot;margin&quot;:{&quot;bottom&quot;:0.02600000612437725,&quot;left&quot;:1.6929999589920044,&quot;right&quot;:1.6929999589920044,&quot;top&quot;:1.6929999589920044},&quot;type&quot;:0},{&quot;id&quot;:&quot;2022-12-15T19:20:54&quot;,&quot;margin&quot;:{&quot;bottom&quot;:1.6929999589920044,&quot;left&quot;:1.6929999589920044,&quot;right&quot;:1.6929999589920044,&quot;top&quot;:0},&quot;type&quot;:0}],&quot;type&quot;:0},{&quot;id&quot;:&quot;2022-12-15T19:20:54&quot;,&quot;type&quot;:0}],&quot;type&quot;:0}"/>
  <p:tag name="KSO_WM_SLIDE_BACKGROUND" val="[&quot;general&quot;]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6dafb59c98c299aacce4d6"/>
  <p:tag name="KSO_WM_CHIP_FILLPROP" val="[[{&quot;text_align&quot;:&quot;rm&quot;,&quot;text_direction&quot;:&quot;horizontal&quot;,&quot;support_features&quot;:[&quot;collage&quot;,&quot;carousel&quot;],&quot;support_big_font&quot;:false,&quot;picture_toward&quot;:0,&quot;picture_dockside&quot;:[],&quot;fill_id&quot;:&quot;7325af2ead7d4ad383c44bee22843bee&quot;,&quot;fill_align&quot;:&quot;rm&quot;,&quot;chip_types&quot;:[&quot;picture&quot;]},{&quot;text_align&quot;:&quot;lb&quot;,&quot;text_direction&quot;:&quot;horizontal&quot;,&quot;support_big_font&quot;:true,&quot;picture_toward&quot;:0,&quot;picture_dockside&quot;:[],&quot;fill_id&quot;:&quot;319ec10203914616ac9484f3c80aec95&quot;,&quot;fill_align&quot;:&quot;lb&quot;,&quot;chip_types&quot;:[&quot;text&quot;,&quot;header&quot;]},{&quot;text_align&quot;:&quot;lt&quot;,&quot;text_direction&quot;:&quot;horizontal&quot;,&quot;support_big_font&quot;:true,&quot;picture_toward&quot;:0,&quot;picture_dockside&quot;:[],&quot;fill_id&quot;:&quot;e865351ab2c849e3b2d22f89a61e1e38&quot;,&quot;fill_align&quot;:&quot;lt&quot;,&quot;chip_types&quot;:[&quot;pictext&quot;,&quot;text&quot;,&quot;picture&quot;,&quot;chart&quot;,&quot;table&quot;]}]]"/>
  <p:tag name="KSO_WM_CHIP_DECFILLPROP" val="[]"/>
  <p:tag name="KSO_WM_SLIDE_CAN_ADD_NAVIGATION" val="1"/>
  <p:tag name="KSO_WM_CHIP_GROUPID" val="5f6dafb59c98c299aacce4d5"/>
  <p:tag name="KSO_WM_SLIDE_BACKGROUND_TYPE" val="general"/>
  <p:tag name="KSO_WM_SLIDE_SUPPORT_FEATURE_TYPE" val="3"/>
  <p:tag name="KSO_WM_TEMPLATE_ASSEMBLE_XID" val="639b03150c9383becde70655"/>
  <p:tag name="KSO_WM_TEMPLATE_ASSEMBLE_GROUPID" val="639b03150c9383becde70655"/>
</p:tagLst>
</file>

<file path=ppt/tags/tag1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9019_1*i*1"/>
  <p:tag name="KSO_WM_TEMPLATE_CATEGORY" val="diagram"/>
  <p:tag name="KSO_WM_TEMPLATE_INDEX" val="20209019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fca2ceed80a541c9a1ec9db3e1e1e7ad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false},&quot;DecorateInfoH&quot;:{&quot;IsAbs&quot;:false},&quot;whChangeMode&quot;:1}"/>
  <p:tag name="KSO_WM_CHIP_GROUPID" val="5efda24481ee359a788b1e25"/>
  <p:tag name="KSO_WM_CHIP_XID" val="5efda24481ee359a788b1e26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325"/>
  <p:tag name="KSO_WM_TEMPLATE_ASSEMBLE_XID" val="60656e894054ed1e2fb7faed"/>
  <p:tag name="KSO_WM_TEMPLATE_ASSEMBLE_GROUPID" val="60656e894054ed1e2fb7faed"/>
</p:tagLst>
</file>

<file path=ppt/tags/tag1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9019_1*i*2"/>
  <p:tag name="KSO_WM_TEMPLATE_CATEGORY" val="diagram"/>
  <p:tag name="KSO_WM_TEMPLATE_INDEX" val="20209019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b40a289199e84838b84c250414e6c2de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false},&quot;DecorateInfoH&quot;:{&quot;IsAbs&quot;:false},&quot;whChangeMode&quot;:1}"/>
  <p:tag name="KSO_WM_CHIP_GROUPID" val="5efda24481ee359a788b1e25"/>
  <p:tag name="KSO_WM_CHIP_XID" val="5efda24481ee359a788b1e26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200"/>
  <p:tag name="KSO_WM_TEMPLATE_ASSEMBLE_XID" val="60656e894054ed1e2fb7faed"/>
  <p:tag name="KSO_WM_TEMPLATE_ASSEMBLE_GROUPID" val="60656e894054ed1e2fb7faed"/>
</p:tagLst>
</file>

<file path=ppt/tags/tag1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9019_1*i*3"/>
  <p:tag name="KSO_WM_TEMPLATE_CATEGORY" val="diagram"/>
  <p:tag name="KSO_WM_TEMPLATE_INDEX" val="20209019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3231e35afa514dcaa57f7fb3297f539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efda24481ee359a788b1e25"/>
  <p:tag name="KSO_WM_CHIP_XID" val="5efda24481ee359a788b1e26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9"/>
  <p:tag name="KSO_WM_TEMPLATE_ASSEMBLE_XID" val="60656e894054ed1e2fb7faed"/>
  <p:tag name="KSO_WM_TEMPLATE_ASSEMBLE_GROUPID" val="60656e894054ed1e2fb7faed"/>
</p:tagLst>
</file>

<file path=ppt/tags/tag1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9019_1*i*4"/>
  <p:tag name="KSO_WM_TEMPLATE_CATEGORY" val="diagram"/>
  <p:tag name="KSO_WM_TEMPLATE_INDEX" val="20209019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b194b2d2f353469ebba00dde1635462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efda24481ee359a788b1e25"/>
  <p:tag name="KSO_WM_CHIP_XID" val="5efda24481ee359a788b1e26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9"/>
  <p:tag name="KSO_WM_TEMPLATE_ASSEMBLE_XID" val="60656e894054ed1e2fb7faed"/>
  <p:tag name="KSO_WM_TEMPLATE_ASSEMBLE_GROUPID" val="60656e894054ed1e2fb7faed"/>
</p:tagLst>
</file>

<file path=ppt/tags/tag1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9019_1*i*5"/>
  <p:tag name="KSO_WM_TEMPLATE_CATEGORY" val="diagram"/>
  <p:tag name="KSO_WM_TEMPLATE_INDEX" val="20209019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0359c9aa6d164b778f9100a578dbe3b7"/>
  <p:tag name="KSO_WM_UNIT_DECORATE_INFO" val="{&quot;ReferentInfo&quot;:{&quot;Id&quot;:&quot;slide&quot;,&quot;X&quot;:{&quot;Pos&quot;:0},&quot;Y&quot;:{&quot;Pos&quot;:2}},&quot;DecorateInfoX&quot;:{&quot;Pos&quot;:0,&quot;IsAbs&quot;:false},&quot;DecorateInfoY&quot;:{&quot;Pos&quot;:2,&quot;IsAbs&quot;:false},&quot;DecorateInfoW&quot;:{&quot;IsAbs&quot;:false},&quot;DecorateInfoH&quot;:{&quot;IsAbs&quot;:false},&quot;whChangeMode&quot;:1}"/>
  <p:tag name="KSO_WM_CHIP_GROUPID" val="5efda24481ee359a788b1e25"/>
  <p:tag name="KSO_WM_CHIP_XID" val="5efda24481ee359a788b1e26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9"/>
  <p:tag name="KSO_WM_TEMPLATE_ASSEMBLE_XID" val="60656e894054ed1e2fb7faed"/>
  <p:tag name="KSO_WM_TEMPLATE_ASSEMBLE_GROUPID" val="60656e894054ed1e2fb7faed"/>
</p:tagLst>
</file>

<file path=ppt/tags/tag1148.xml><?xml version="1.0" encoding="utf-8"?>
<p:tagLst xmlns:p="http://schemas.openxmlformats.org/presentationml/2006/main">
  <p:tag name="KSO_WM_UNIT_BLOCK" val="0"/>
  <p:tag name="KSO_WM_UNIT_DEC_AREA_ID" val="6a189283db0b4f20948332db44b83e3f"/>
  <p:tag name="KSO_WM_UNIT_HIGHLIGHT" val="0"/>
  <p:tag name="KSO_WM_UNIT_COMPATIBLE" val="0"/>
  <p:tag name="KSO_WM_UNIT_DIAGRAM_ISNUMVISUAL" val="0"/>
  <p:tag name="KSO_WM_UNIT_DIAGRAM_ISREFERUNIT" val="0"/>
  <p:tag name="KSO_WM_UNIT_ID" val="diagram20209019_1*i*6"/>
  <p:tag name="KSO_WM_TEMPLATE_CATEGORY" val="diagram"/>
  <p:tag name="KSO_WM_TEMPLATE_INDEX" val="20209019"/>
  <p:tag name="KSO_WM_UNIT_LAYERLEVEL" val="1"/>
  <p:tag name="KSO_WM_TAG_VERSION" val="1.0"/>
  <p:tag name="KSO_WM_BEAUTIFY_FLAG" val="#wm#"/>
  <p:tag name="KSO_WM_UNIT_TYPE" val="i"/>
  <p:tag name="KSO_WM_UNIT_INDEX" val="6"/>
  <p:tag name="KSO_WM_UNIT_SM_LIMIT_TYPE" val="2"/>
  <p:tag name="KSO_WM_UNIT_DECORATE_INFO" val="{&quot;ReferentInfo&quot;:{&quot;Id&quot;:&quot;slide&quot;,&quot;X&quot;:{&quot;Pos&quot;:2},&quot;Y&quot;:{&quot;Pos&quot;:2}},&quot;DecorateInfoX&quot;:{&quot;Pos&quot;:2,&quot;IsAbs&quot;:false},&quot;DecorateInfoY&quot;:{&quot;Pos&quot;:2,&quot;IsAbs&quot;:false},&quot;DecorateInfoW&quot;:{&quot;IsAbs&quot;:false},&quot;DecorateInfoH&quot;:{&quot;IsAbs&quot;:false},&quot;whChangeMode&quot;:1}"/>
  <p:tag name="KSO_WM_CHIP_GROUPID" val="5efda24481ee359a788b1e25"/>
  <p:tag name="KSO_WM_CHIP_XID" val="5efda24481ee359a788b1e26"/>
  <p:tag name="KSO_WM_TEMPLATE_ASSEMBLE_XID" val="60656e894054ed1e2fb7faed"/>
  <p:tag name="KSO_WM_TEMPLATE_ASSEMBLE_GROUPID" val="60656e894054ed1e2fb7faed"/>
</p:tagLst>
</file>

<file path=ppt/tags/tag1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09019_1*i*7"/>
  <p:tag name="KSO_WM_TEMPLATE_CATEGORY" val="diagram"/>
  <p:tag name="KSO_WM_TEMPLATE_INDEX" val="20209019"/>
  <p:tag name="KSO_WM_UNIT_LAYERLEVEL" val="1"/>
  <p:tag name="KSO_WM_TAG_VERSION" val="1.0"/>
  <p:tag name="KSO_WM_BEAUTIFY_FLAG" val="#wm#"/>
  <p:tag name="KSO_WM_UNIT_BLOCK" val="0"/>
  <p:tag name="KSO_WM_UNIT_DEC_AREA_ID" val="d81d101dc3ca492ca86759d2fe2fc555"/>
  <p:tag name="KSO_WM_UNIT_DECORATE_INFO" val="{&quot;ReferentInfo&quot;:{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}"/>
  <p:tag name="KSO_WM_UNIT_SM_LIMIT_TYPE" val="2"/>
  <p:tag name="KSO_WM_CHIP_GROUPID" val="5efda24481ee359a788b1e25"/>
  <p:tag name="KSO_WM_CHIP_XID" val="5efda24481ee359a788b1e26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30"/>
  <p:tag name="KSO_WM_TEMPLATE_ASSEMBLE_XID" val="60656e894054ed1e2fb7faed"/>
  <p:tag name="KSO_WM_TEMPLATE_ASSEMBLE_GROUPID" val="60656e894054ed1e2fb7faed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diagram20209019_1*i*8"/>
  <p:tag name="KSO_WM_TEMPLATE_CATEGORY" val="diagram"/>
  <p:tag name="KSO_WM_TEMPLATE_INDEX" val="20209019"/>
  <p:tag name="KSO_WM_UNIT_LAYERLEVEL" val="1"/>
  <p:tag name="KSO_WM_TAG_VERSION" val="1.0"/>
  <p:tag name="KSO_WM_BEAUTIFY_FLAG" val="#wm#"/>
  <p:tag name="KSO_WM_UNIT_BLOCK" val="0"/>
  <p:tag name="KSO_WM_UNIT_DEC_AREA_ID" val="6563c2c720f047c387bd6314ea79ee48"/>
  <p:tag name="KSO_WM_UNIT_DECORATE_INFO" val="{&quot;ReferentInfo&quot;:{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}"/>
  <p:tag name="KSO_WM_UNIT_SM_LIMIT_TYPE" val="2"/>
  <p:tag name="KSO_WM_CHIP_GROUPID" val="5efda24481ee359a788b1e25"/>
  <p:tag name="KSO_WM_CHIP_XID" val="5efda24481ee359a788b1e26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6"/>
  <p:tag name="KSO_WM_TEMPLATE_ASSEMBLE_XID" val="60656e894054ed1e2fb7faed"/>
  <p:tag name="KSO_WM_TEMPLATE_ASSEMBLE_GROUPID" val="60656e894054ed1e2fb7faed"/>
</p:tagLst>
</file>

<file path=ppt/tags/tag1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diagram20209019_1*i*9"/>
  <p:tag name="KSO_WM_TEMPLATE_CATEGORY" val="diagram"/>
  <p:tag name="KSO_WM_TEMPLATE_INDEX" val="20209019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8944fa8f2e494c18a6c875f565663fd2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2},&quot;ReferentInfo&quot;:{&quot;Id&quot;:&quot;72ff471985d3434e9638e04e291b70c6&quot;,&quot;X&quot;:{&quot;Pos&quot;:1},&quot;Y&quot;:{&quot;Pos&quot;:0}},&quot;whChangeMode&quot;:0}"/>
  <p:tag name="KSO_WM_CHIP_GROUPID" val="5efda24481ee359a788b1e25"/>
  <p:tag name="KSO_WM_CHIP_XID" val="5efda24481ee359a788b1e26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29"/>
  <p:tag name="KSO_WM_TEMPLATE_ASSEMBLE_XID" val="60656e894054ed1e2fb7faed"/>
  <p:tag name="KSO_WM_TEMPLATE_ASSEMBLE_GROUPID" val="60656e894054ed1e2fb7faed"/>
</p:tagLst>
</file>

<file path=ppt/tags/tag115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9019_1*a*1"/>
  <p:tag name="KSO_WM_TEMPLATE_CATEGORY" val="diagram"/>
  <p:tag name="KSO_WM_TEMPLATE_INDEX" val="20209019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294f66c9e13c43f09f6f2e04037212d1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c74cf3827d7f4ea88bf12e82e7332642"/>
  <p:tag name="KSO_WM_UNIT_SUPPORT_BIG_FONT" val="1"/>
  <p:tag name="KSO_WM_UNIT_TEXT_FILL_FORE_SCHEMECOLOR_INDEX_BRIGHTNESS" val="0"/>
  <p:tag name="KSO_WM_UNIT_TEXT_FILL_FORE_SCHEMECOLOR_INDEX" val="13"/>
  <p:tag name="KSO_WM_UNIT_TEXT_FILL_TYPE" val="1"/>
  <p:tag name="KSO_WM_TEMPLATE_ASSEMBLE_XID" val="60656e894054ed1e2fb7faed"/>
  <p:tag name="KSO_WM_TEMPLATE_ASSEMBLE_GROUPID" val="60656e894054ed1e2fb7faed"/>
</p:tagLst>
</file>

<file path=ppt/tags/tag1153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9019_1*f*1"/>
  <p:tag name="KSO_WM_TEMPLATE_CATEGORY" val="diagram"/>
  <p:tag name="KSO_WM_TEMPLATE_INDEX" val="20209019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252"/>
  <p:tag name="KSO_WM_UNIT_SHOW_EDIT_AREA_INDICATION" val="1"/>
  <p:tag name="KSO_WM_CHIP_GROUPID" val="5e6b05596848fb12bee65ac8"/>
  <p:tag name="KSO_WM_CHIP_XID" val="5e6b05596848fb12bee65aca"/>
  <p:tag name="KSO_WM_UNIT_DEC_AREA_ID" val="72ff471985d3434e9638e04e291b70c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t&quot;,&quot;fill_mode&quot;:&quot;full&quot;,&quot;sacle_strategy&quot;:&quot;smart&quot;}"/>
  <p:tag name="KSO_WM_ASSEMBLE_CHIP_INDEX" val="3b4289c629374624b476749fa825f0bb"/>
  <p:tag name="KSO_WM_UNIT_SUPPORT_BIG_FONT" val="1"/>
  <p:tag name="KSO_WM_UNIT_SUPPORT_UNIT_TYPE" val="[&quot;l&quot;,&quot;m&quot;,&quot;n&quot;,&quot;o&quot;,&quot;p&quot;,&quot;q&quot;,&quot;r&quot;,&quot;δ&quot;,&quot;ε&quot;,&quot;ζ&quot;,&quot;η&quot;,&quot;d&quot;,&quot;α&quot;,&quot;β&quot;]"/>
  <p:tag name="KSO_WM_UNIT_TEXT_FILL_FORE_SCHEMECOLOR_INDEX_BRIGHTNESS" val="0.25"/>
  <p:tag name="KSO_WM_UNIT_TEXT_FILL_FORE_SCHEMECOLOR_INDEX" val="13"/>
  <p:tag name="KSO_WM_UNIT_TEXT_FILL_TYPE" val="1"/>
  <p:tag name="KSO_WM_TEMPLATE_ASSEMBLE_XID" val="60656e894054ed1e2fb7faed"/>
  <p:tag name="KSO_WM_TEMPLATE_ASSEMBLE_GROUPID" val="60656e894054ed1e2fb7faed"/>
</p:tagLst>
</file>

<file path=ppt/tags/tag1154.xml><?xml version="1.0" encoding="utf-8"?>
<p:tagLst xmlns:p="http://schemas.openxmlformats.org/presentationml/2006/main">
  <p:tag name="KSO_WM_BEAUTIFY_FLAG" val=""/>
  <p:tag name="KSO_WM_UNIT_TYPE" val="j"/>
</p:tagLst>
</file>

<file path=ppt/tags/tag1155.xml><?xml version="1.0" encoding="utf-8"?>
<p:tagLst xmlns:p="http://schemas.openxmlformats.org/presentationml/2006/main">
  <p:tag name="KSO_WM_BEAUTIFY_FLAG" val="#wm#"/>
  <p:tag name="KSO_WM_TEMPLATE_CATEGORY" val="diagram"/>
  <p:tag name="KSO_WM_TEMPLATE_INDEX" val="20209019"/>
  <p:tag name="KSO_WM_SLIDE_ID" val="diagram20209019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60*540"/>
  <p:tag name="KSO_WM_SLIDE_POSITION" val="0*-1"/>
  <p:tag name="KSO_WM_TAG_VERSION" val="1.0"/>
  <p:tag name="KSO_WM_SLIDE_LAYOUT" val="a_f"/>
  <p:tag name="KSO_WM_SLIDE_LAYOUT_CNT" val="1_1"/>
  <p:tag name="KSO_WM_SLIDE_LAYOUT_INFO" val="{&quot;id&quot;:&quot;2021-04-01T15:04:59&quot;,&quot;maxSize&quot;:{&quot;size1&quot;:46.5},&quot;minSize&quot;:{&quot;size1&quot;:35.6},&quot;normalSize&quot;:{&quot;size1&quot;:46.5},&quot;subLayout&quot;:[{&quot;id&quot;:&quot;2021-04-01T15:04:59&quot;,&quot;margin&quot;:{&quot;bottom&quot;:1.6670000553131104,&quot;left&quot;:4.2330002784729,&quot;right&quot;:4.2330002784729,&quot;top&quot;:2.9629998207092285},&quot;type&quot;:0},{&quot;id&quot;:&quot;2021-04-01T15:04:59&quot;,&quot;margin&quot;:{&quot;bottom&quot;:2.9629998207092285,&quot;left&quot;:4.2330002784729,&quot;right&quot;:4.2330002784729,&quot;top&quot;:0.0260000042617321},&quot;type&quot;:0}],&quot;type&quot;:0}"/>
  <p:tag name="KSO_WM_SLIDE_RATIO" val="1.777778"/>
  <p:tag name="KSO_WM_CHIP_INFOS" val="{&quot;type&quot;:0,&quot;layout_type&quot;:&quot;topbottom&quot;,&quot;layout_feature&quot;:2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cm&quot;,&quot;text_direction&quot;:&quot;horizontal&quot;,&quot;support_big_font&quot;:true,&quot;fill_id&quot;:&quot;9811842a40b8444fb4328509459bb100&quot;,&quot;fill_align&quot;:&quot;cm&quot;,&quot;chip_types&quot;:[&quot;header&quot;]},{&quot;text_align&quot;:&quot;lt&quot;,&quot;text_direction&quot;:&quot;horizontal&quot;,&quot;support_features&quot;:[&quot;collage&quot;],&quot;support_big_font&quot;:true,&quot;fill_id&quot;:&quot;c90bd62ea9de4553978b48fdc8f8c728&quot;,&quot;fill_align&quot;:&quot;ct&quot;,&quot;chip_types&quot;:[&quot;diagram&quot;,&quot;pictext&quot;,&quot;text&quot;,&quot;picture&quot;,&quot;chart&quot;,&quot;table&quot;]}],[{&quot;text_align&quot;:&quot;lb&quot;,&quot;text_direction&quot;:&quot;horizontal&quot;,&quot;support_big_font&quot;:true,&quot;fill_id&quot;:&quot;9811842a40b8444fb4328509459bb100&quot;,&quot;fill_align&quot;:&quot;lb&quot;,&quot;chip_types&quot;:[&quot;text&quot;]},{&quot;text_align&quot;:&quot;lt&quot;,&quot;text_direction&quot;:&quot;horizontal&quot;,&quot;support_features&quot;:[&quot;collage&quot;],&quot;support_big_font&quot;:true,&quot;fill_id&quot;:&quot;c90bd62ea9de4553978b48fdc8f8c728&quot;,&quot;fill_align&quot;:&quot;lt&quot;,&quot;chip_types&quot;:[&quot;diagram&quot;,&quot;pictext&quot;,&quot;text&quot;,&quot;picture&quot;,&quot;chart&quot;,&quot;table&quot;]}]]"/>
  <p:tag name="KSO_WM_CHIP_XID" val="5efda24481ee359a788b1e26"/>
  <p:tag name="KSO_WM_CHIP_DECFILLPROP" val="[]"/>
  <p:tag name="KSO_WM_CHIP_GROUPID" val="5efda24481ee359a788b1e25"/>
  <p:tag name="KSO_WM_SLIDE_BACKGROUND_TYPE" val="general"/>
  <p:tag name="KSO_WM_SLIDE_SUPPORT_FEATURE_TYPE" val="0"/>
  <p:tag name="KSO_WM_TEMPLATE_ASSEMBLE_XID" val="60656e894054ed1e2fb7faed"/>
  <p:tag name="KSO_WM_TEMPLATE_ASSEMBLE_GROUPID" val="60656e894054ed1e2fb7faed"/>
</p:tagLst>
</file>

<file path=ppt/tags/tag1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5_1**"/>
  <p:tag name="KSO_WM_TEMPLATE_CATEGORY" val="diagram"/>
  <p:tag name="KSO_WM_TEMPLATE_INDEX" val="20217415"/>
  <p:tag name="KSO_WM_UNIT_LAYERLEVEL" val="1"/>
  <p:tag name="KSO_WM_TAG_VERSION" val="1.0"/>
  <p:tag name="KSO_WM_BEAUTIFY_FLAG" val="#wm#"/>
  <p:tag name="KSO_WM_UNIT_BLOCK" val="0"/>
  <p:tag name="KSO_WM_UNIT_DEC_AREA_ID" val="25136182e3114f46b6c3ca0cac3854a7"/>
  <p:tag name="KSO_WM_UNIT_SM_LIMIT_TYPE" val="2"/>
  <p:tag name="KSO_WM_CHIP_GROUPID" val="5fd07de04d383dce34166708"/>
  <p:tag name="KSO_WM_CHIP_XID" val="5fd07de04d383dce34166709"/>
  <p:tag name="KSO_WM_TEMPLATE_ASSEMBLE_XID" val="606570804054ed1e2fb8168e"/>
  <p:tag name="KSO_WM_TEMPLATE_ASSEMBLE_GROUPID" val="606570804054ed1e2fb8168e"/>
</p:tagLst>
</file>

<file path=ppt/tags/tag1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5_1**"/>
  <p:tag name="KSO_WM_TEMPLATE_CATEGORY" val="diagram"/>
  <p:tag name="KSO_WM_TEMPLATE_INDEX" val="20217415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606570804054ed1e2fb8168e"/>
  <p:tag name="KSO_WM_TEMPLATE_ASSEMBLE_GROUPID" val="606570804054ed1e2fb8168e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5_1**"/>
  <p:tag name="KSO_WM_TEMPLATE_CATEGORY" val="diagram"/>
  <p:tag name="KSO_WM_TEMPLATE_INDEX" val="20217415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606570804054ed1e2fb8168e"/>
  <p:tag name="KSO_WM_TEMPLATE_ASSEMBLE_GROUPID" val="606570804054ed1e2fb8168e"/>
</p:tagLst>
</file>

<file path=ppt/tags/tag1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5_1**"/>
  <p:tag name="KSO_WM_TEMPLATE_CATEGORY" val="diagram"/>
  <p:tag name="KSO_WM_TEMPLATE_INDEX" val="20217415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606570804054ed1e2fb8168e"/>
  <p:tag name="KSO_WM_TEMPLATE_ASSEMBLE_GROUPID" val="606570804054ed1e2fb8168e"/>
</p:tagLst>
</file>

<file path=ppt/tags/tag1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5_1**"/>
  <p:tag name="KSO_WM_TEMPLATE_CATEGORY" val="diagram"/>
  <p:tag name="KSO_WM_TEMPLATE_INDEX" val="20217415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606570804054ed1e2fb8168e"/>
  <p:tag name="KSO_WM_TEMPLATE_ASSEMBLE_GROUPID" val="606570804054ed1e2fb8168e"/>
</p:tagLst>
</file>

<file path=ppt/tags/tag1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5_1**"/>
  <p:tag name="KSO_WM_TEMPLATE_CATEGORY" val="diagram"/>
  <p:tag name="KSO_WM_TEMPLATE_INDEX" val="20217415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606570804054ed1e2fb8168e"/>
  <p:tag name="KSO_WM_TEMPLATE_ASSEMBLE_GROUPID" val="606570804054ed1e2fb8168e"/>
</p:tagLst>
</file>

<file path=ppt/tags/tag1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5_1**"/>
  <p:tag name="KSO_WM_TEMPLATE_CATEGORY" val="diagram"/>
  <p:tag name="KSO_WM_TEMPLATE_INDEX" val="20217415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606570804054ed1e2fb8168e"/>
  <p:tag name="KSO_WM_TEMPLATE_ASSEMBLE_GROUPID" val="606570804054ed1e2fb8168e"/>
</p:tagLst>
</file>

<file path=ppt/tags/tag1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5_1**"/>
  <p:tag name="KSO_WM_TEMPLATE_CATEGORY" val="diagram"/>
  <p:tag name="KSO_WM_TEMPLATE_INDEX" val="20217415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606570804054ed1e2fb8168e"/>
  <p:tag name="KSO_WM_TEMPLATE_ASSEMBLE_GROUPID" val="606570804054ed1e2fb8168e"/>
</p:tagLst>
</file>

<file path=ppt/tags/tag1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5_1**"/>
  <p:tag name="KSO_WM_TEMPLATE_CATEGORY" val="diagram"/>
  <p:tag name="KSO_WM_TEMPLATE_INDEX" val="20217415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606570804054ed1e2fb8168e"/>
  <p:tag name="KSO_WM_TEMPLATE_ASSEMBLE_GROUPID" val="606570804054ed1e2fb8168e"/>
</p:tagLst>
</file>

<file path=ppt/tags/tag1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5_1**"/>
  <p:tag name="KSO_WM_TEMPLATE_CATEGORY" val="diagram"/>
  <p:tag name="KSO_WM_TEMPLATE_INDEX" val="20217415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606570804054ed1e2fb8168e"/>
  <p:tag name="KSO_WM_TEMPLATE_ASSEMBLE_GROUPID" val="606570804054ed1e2fb8168e"/>
</p:tagLst>
</file>

<file path=ppt/tags/tag1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5_1**"/>
  <p:tag name="KSO_WM_TEMPLATE_CATEGORY" val="diagram"/>
  <p:tag name="KSO_WM_TEMPLATE_INDEX" val="20217415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606570804054ed1e2fb8168e"/>
  <p:tag name="KSO_WM_TEMPLATE_ASSEMBLE_GROUPID" val="606570804054ed1e2fb8168e"/>
</p:tagLst>
</file>

<file path=ppt/tags/tag1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5_1**"/>
  <p:tag name="KSO_WM_TEMPLATE_CATEGORY" val="diagram"/>
  <p:tag name="KSO_WM_TEMPLATE_INDEX" val="20217415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606570804054ed1e2fb8168e"/>
  <p:tag name="KSO_WM_TEMPLATE_ASSEMBLE_GROUPID" val="606570804054ed1e2fb8168e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1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5_1**"/>
  <p:tag name="KSO_WM_TEMPLATE_CATEGORY" val="diagram"/>
  <p:tag name="KSO_WM_TEMPLATE_INDEX" val="20217415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606570804054ed1e2fb8168e"/>
  <p:tag name="KSO_WM_TEMPLATE_ASSEMBLE_GROUPID" val="606570804054ed1e2fb8168e"/>
</p:tagLst>
</file>

<file path=ppt/tags/tag1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5_1**"/>
  <p:tag name="KSO_WM_TEMPLATE_CATEGORY" val="diagram"/>
  <p:tag name="KSO_WM_TEMPLATE_INDEX" val="20217415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606570804054ed1e2fb8168e"/>
  <p:tag name="KSO_WM_TEMPLATE_ASSEMBLE_GROUPID" val="606570804054ed1e2fb8168e"/>
</p:tagLst>
</file>

<file path=ppt/tags/tag1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5_1**"/>
  <p:tag name="KSO_WM_TEMPLATE_CATEGORY" val="diagram"/>
  <p:tag name="KSO_WM_TEMPLATE_INDEX" val="20217415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606570804054ed1e2fb8168e"/>
  <p:tag name="KSO_WM_TEMPLATE_ASSEMBLE_GROUPID" val="606570804054ed1e2fb8168e"/>
</p:tagLst>
</file>

<file path=ppt/tags/tag1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5_1**"/>
  <p:tag name="KSO_WM_TEMPLATE_CATEGORY" val="diagram"/>
  <p:tag name="KSO_WM_TEMPLATE_INDEX" val="20217415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606570804054ed1e2fb8168e"/>
  <p:tag name="KSO_WM_TEMPLATE_ASSEMBLE_GROUPID" val="606570804054ed1e2fb8168e"/>
</p:tagLst>
</file>

<file path=ppt/tags/tag1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5_1**"/>
  <p:tag name="KSO_WM_TEMPLATE_CATEGORY" val="diagram"/>
  <p:tag name="KSO_WM_TEMPLATE_INDEX" val="20217415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606570804054ed1e2fb8168e"/>
  <p:tag name="KSO_WM_TEMPLATE_ASSEMBLE_GROUPID" val="606570804054ed1e2fb8168e"/>
</p:tagLst>
</file>

<file path=ppt/tags/tag1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5_1**"/>
  <p:tag name="KSO_WM_TEMPLATE_CATEGORY" val="diagram"/>
  <p:tag name="KSO_WM_TEMPLATE_INDEX" val="20217415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606570804054ed1e2fb8168e"/>
  <p:tag name="KSO_WM_TEMPLATE_ASSEMBLE_GROUPID" val="606570804054ed1e2fb8168e"/>
</p:tagLst>
</file>

<file path=ppt/tags/tag1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5_1**"/>
  <p:tag name="KSO_WM_TEMPLATE_CATEGORY" val="diagram"/>
  <p:tag name="KSO_WM_TEMPLATE_INDEX" val="20217415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606570804054ed1e2fb8168e"/>
  <p:tag name="KSO_WM_TEMPLATE_ASSEMBLE_GROUPID" val="606570804054ed1e2fb8168e"/>
</p:tagLst>
</file>

<file path=ppt/tags/tag1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5_1**"/>
  <p:tag name="KSO_WM_TEMPLATE_CATEGORY" val="diagram"/>
  <p:tag name="KSO_WM_TEMPLATE_INDEX" val="20217415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606570804054ed1e2fb8168e"/>
  <p:tag name="KSO_WM_TEMPLATE_ASSEMBLE_GROUPID" val="606570804054ed1e2fb8168e"/>
</p:tagLst>
</file>

<file path=ppt/tags/tag1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5_1**"/>
  <p:tag name="KSO_WM_TEMPLATE_CATEGORY" val="diagram"/>
  <p:tag name="KSO_WM_TEMPLATE_INDEX" val="20217415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606570804054ed1e2fb8168e"/>
  <p:tag name="KSO_WM_TEMPLATE_ASSEMBLE_GROUPID" val="606570804054ed1e2fb8168e"/>
</p:tagLst>
</file>

<file path=ppt/tags/tag1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5_1**"/>
  <p:tag name="KSO_WM_TEMPLATE_CATEGORY" val="diagram"/>
  <p:tag name="KSO_WM_TEMPLATE_INDEX" val="20217415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606570804054ed1e2fb8168e"/>
  <p:tag name="KSO_WM_TEMPLATE_ASSEMBLE_GROUPID" val="606570804054ed1e2fb8168e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5_1**"/>
  <p:tag name="KSO_WM_TEMPLATE_CATEGORY" val="diagram"/>
  <p:tag name="KSO_WM_TEMPLATE_INDEX" val="20217415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606570804054ed1e2fb8168e"/>
  <p:tag name="KSO_WM_TEMPLATE_ASSEMBLE_GROUPID" val="606570804054ed1e2fb8168e"/>
</p:tagLst>
</file>

<file path=ppt/tags/tag1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5_1**"/>
  <p:tag name="KSO_WM_TEMPLATE_CATEGORY" val="diagram"/>
  <p:tag name="KSO_WM_TEMPLATE_INDEX" val="20217415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606570804054ed1e2fb8168e"/>
  <p:tag name="KSO_WM_TEMPLATE_ASSEMBLE_GROUPID" val="606570804054ed1e2fb8168e"/>
</p:tagLst>
</file>

<file path=ppt/tags/tag1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5_1**"/>
  <p:tag name="KSO_WM_TEMPLATE_CATEGORY" val="diagram"/>
  <p:tag name="KSO_WM_TEMPLATE_INDEX" val="20217415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606570804054ed1e2fb8168e"/>
  <p:tag name="KSO_WM_TEMPLATE_ASSEMBLE_GROUPID" val="606570804054ed1e2fb8168e"/>
</p:tagLst>
</file>

<file path=ppt/tags/tag1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7415_1*i*1"/>
  <p:tag name="KSO_WM_TEMPLATE_CATEGORY" val="diagram"/>
  <p:tag name="KSO_WM_TEMPLATE_INDEX" val="2021741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e7ff1980d3894a1bb6fd46b57ff4aee9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false},&quot;DecorateInfoH&quot;:{&quot;IsAbs&quot;:false},&quot;whChangeMode&quot;:1}"/>
  <p:tag name="KSO_WM_CHIP_GROUPID" val="5fd07de04d383dce34166708"/>
  <p:tag name="KSO_WM_CHIP_XID" val="5fd07de04d383dce34166709"/>
  <p:tag name="KSO_WM_UNIT_FILL_FORE_SCHEMECOLOR_INDEX_BRIGHTNESS" val="0"/>
  <p:tag name="KSO_WM_UNIT_FILL_FORE_SCHEMECOLOR_INDEX" val="5"/>
  <p:tag name="KSO_WM_UNIT_FILL_TYPE" val="1"/>
  <p:tag name="KSO_WM_UNIT_VALUE" val="224"/>
  <p:tag name="KSO_WM_TEMPLATE_ASSEMBLE_XID" val="606570804054ed1e2fb8168e"/>
  <p:tag name="KSO_WM_TEMPLATE_ASSEMBLE_GROUPID" val="606570804054ed1e2fb8168e"/>
</p:tagLst>
</file>

<file path=ppt/tags/tag1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7415_1*i*2"/>
  <p:tag name="KSO_WM_TEMPLATE_CATEGORY" val="diagram"/>
  <p:tag name="KSO_WM_TEMPLATE_INDEX" val="2021741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152d74ec4eb043c9b7eeb03a6010262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fd07de04d383dce34166708"/>
  <p:tag name="KSO_WM_CHIP_XID" val="5fd07de04d383dce34166709"/>
  <p:tag name="KSO_WM_UNIT_FILL_FORE_SCHEMECOLOR_INDEX_BRIGHTNESS" val="-0.15"/>
  <p:tag name="KSO_WM_UNIT_FILL_FORE_SCHEMECOLOR_INDEX" val="14"/>
  <p:tag name="KSO_WM_UNIT_FILL_TYPE" val="1"/>
  <p:tag name="KSO_WM_UNIT_VALUE" val="375"/>
  <p:tag name="KSO_WM_TEMPLATE_ASSEMBLE_XID" val="606570804054ed1e2fb8168e"/>
  <p:tag name="KSO_WM_TEMPLATE_ASSEMBLE_GROUPID" val="606570804054ed1e2fb8168e"/>
</p:tagLst>
</file>

<file path=ppt/tags/tag1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17415_1*i*3"/>
  <p:tag name="KSO_WM_TEMPLATE_CATEGORY" val="diagram"/>
  <p:tag name="KSO_WM_TEMPLATE_INDEX" val="2021741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9de46e294f0b4ff889a48b926d08a45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fd07de04d383dce34166708"/>
  <p:tag name="KSO_WM_CHIP_XID" val="5fd07de04d383dce34166709"/>
  <p:tag name="KSO_WM_UNIT_FILL_FORE_SCHEMECOLOR_INDEX_BRIGHTNESS" val="0"/>
  <p:tag name="KSO_WM_UNIT_FILL_FORE_SCHEMECOLOR_INDEX" val="14"/>
  <p:tag name="KSO_WM_UNIT_FILL_TYPE" val="1"/>
  <p:tag name="KSO_WM_UNIT_VALUE" val="1025"/>
  <p:tag name="KSO_WM_TEMPLATE_ASSEMBLE_XID" val="606570804054ed1e2fb8168e"/>
  <p:tag name="KSO_WM_TEMPLATE_ASSEMBLE_GROUPID" val="606570804054ed1e2fb8168e"/>
</p:tagLst>
</file>

<file path=ppt/tags/tag1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17415_1*i*4"/>
  <p:tag name="KSO_WM_TEMPLATE_CATEGORY" val="diagram"/>
  <p:tag name="KSO_WM_TEMPLATE_INDEX" val="20217415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f8a1ad478674136b0b1e41bbbd2b30e"/>
  <p:tag name="KSO_WM_UNIT_DECORATE_INFO" val="{&quot;DecorateInfoH&quot;:{&quot;IsAbs&quot;:true},&quot;DecorateInfoW&quot;:{&quot;IsAbs&quot;:true},&quot;DecorateInfoX&quot;:{&quot;IsAbs&quot;:true,&quot;Pos&quot;:2},&quot;DecorateInfoY&quot;:{&quot;IsAbs&quot;:true,&quot;Pos&quot;:1},&quot;ReferentInfo&quot;:{&quot;Id&quot;:&quot;70956f1434594d558c6b1f1426150a6b&quot;,&quot;X&quot;:{&quot;Pos&quot;:0},&quot;Y&quot;:{&quot;Pos&quot;:1}},&quot;whChangeMode&quot;:0}"/>
  <p:tag name="KSO_WM_CHIP_GROUPID" val="5fd07de04d383dce34166708"/>
  <p:tag name="KSO_WM_CHIP_XID" val="5fd07de04d383dce34166709"/>
  <p:tag name="KSO_WM_UNIT_LINE_FORE_SCHEMECOLOR_INDEX_BRIGHTNESS" val="0"/>
  <p:tag name="KSO_WM_UNIT_LINE_FORE_SCHEMECOLOR_INDEX" val="5"/>
  <p:tag name="KSO_WM_UNIT_LINE_FILL_TYPE" val="2"/>
  <p:tag name="KSO_WM_TEMPLATE_ASSEMBLE_XID" val="606570804054ed1e2fb8168e"/>
  <p:tag name="KSO_WM_TEMPLATE_ASSEMBLE_GROUPID" val="606570804054ed1e2fb8168e"/>
</p:tagLst>
</file>

<file path=ppt/tags/tag1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17415_1*i*5"/>
  <p:tag name="KSO_WM_TEMPLATE_CATEGORY" val="diagram"/>
  <p:tag name="KSO_WM_TEMPLATE_INDEX" val="2021741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eb7b6ca658a34279bbc42f7c8b40caf6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false},&quot;DecorateInfoH&quot;:{&quot;IsAbs&quot;:false},&quot;whChangeMode&quot;:1}"/>
  <p:tag name="KSO_WM_CHIP_GROUPID" val="5fd07de04d383dce34166708"/>
  <p:tag name="KSO_WM_CHIP_XID" val="5fd07de04d383dce34166709"/>
  <p:tag name="KSO_WM_UNIT_LINE_FORE_SCHEMECOLOR_INDEX_BRIGHTNESS" val="-0.25"/>
  <p:tag name="KSO_WM_UNIT_LINE_FORE_SCHEMECOLOR_INDEX" val="14"/>
  <p:tag name="KSO_WM_UNIT_LINE_FILL_TYPE" val="2"/>
  <p:tag name="KSO_WM_TEMPLATE_ASSEMBLE_XID" val="606570804054ed1e2fb8168e"/>
  <p:tag name="KSO_WM_TEMPLATE_ASSEMBLE_GROUPID" val="606570804054ed1e2fb8168e"/>
</p:tagLst>
</file>

<file path=ppt/tags/tag1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17415_1*i*6"/>
  <p:tag name="KSO_WM_TEMPLATE_CATEGORY" val="diagram"/>
  <p:tag name="KSO_WM_TEMPLATE_INDEX" val="2021741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3847023d678945158392fbbdf7ce4e7f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false},&quot;DecorateInfoH&quot;:{&quot;IsAbs&quot;:false},&quot;whChangeMode&quot;:1}"/>
  <p:tag name="KSO_WM_CHIP_GROUPID" val="5fd07de04d383dce34166708"/>
  <p:tag name="KSO_WM_CHIP_XID" val="5fd07de04d383dce34166709"/>
  <p:tag name="KSO_WM_UNIT_LINE_FORE_SCHEMECOLOR_INDEX_BRIGHTNESS" val="-0.25"/>
  <p:tag name="KSO_WM_UNIT_LINE_FORE_SCHEMECOLOR_INDEX" val="14"/>
  <p:tag name="KSO_WM_UNIT_LINE_FILL_TYPE" val="2"/>
  <p:tag name="KSO_WM_TEMPLATE_ASSEMBLE_XID" val="606570804054ed1e2fb8168e"/>
  <p:tag name="KSO_WM_TEMPLATE_ASSEMBLE_GROUPID" val="606570804054ed1e2fb8168e"/>
</p:tagLst>
</file>

<file path=ppt/tags/tag1189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7415_1*f*1"/>
  <p:tag name="KSO_WM_TEMPLATE_CATEGORY" val="diagram"/>
  <p:tag name="KSO_WM_TEMPLATE_INDEX" val="20217415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56"/>
  <p:tag name="KSO_WM_UNIT_SHOW_EDIT_AREA_INDICATION" val="1"/>
  <p:tag name="KSO_WM_CHIP_GROUPID" val="5e6b05596848fb12bee65ac8"/>
  <p:tag name="KSO_WM_CHIP_XID" val="5e6b05596848fb12bee65aca"/>
  <p:tag name="KSO_WM_UNIT_DEC_AREA_ID" val="70956f1434594d558c6b1f1426150a6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67f987923fa2419986fae3f909b0cae1"/>
  <p:tag name="KSO_WM_UNIT_SUPPORT_BIG_FONT" val="1"/>
  <p:tag name="KSO_WM_UNIT_TEXT_FILL_FORE_SCHEMECOLOR_INDEX_BRIGHTNESS" val="0.25"/>
  <p:tag name="KSO_WM_UNIT_TEXT_FILL_FORE_SCHEMECOLOR_INDEX" val="13"/>
  <p:tag name="KSO_WM_UNIT_TEXT_FILL_TYPE" val="1"/>
  <p:tag name="KSO_WM_TEMPLATE_ASSEMBLE_XID" val="606570804054ed1e2fb8168e"/>
  <p:tag name="KSO_WM_TEMPLATE_ASSEMBLE_GROUPID" val="606570804054ed1e2fb8168e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90.xml><?xml version="1.0" encoding="utf-8"?>
<p:tagLst xmlns:p="http://schemas.openxmlformats.org/presentationml/2006/main">
  <p:tag name="KSO_WM_BEAUTIFY_FLAG" val=""/>
  <p:tag name="KSO_WM_UNIT_TYPE" val="j"/>
</p:tagLst>
</file>

<file path=ppt/tags/tag1191.xml><?xml version="1.0" encoding="utf-8"?>
<p:tagLst xmlns:p="http://schemas.openxmlformats.org/presentationml/2006/main">
  <p:tag name="KSO_WM_UNIT_BLOCK" val="0"/>
  <p:tag name="KSO_WM_UNIT_SM_LIMIT_TYPE" val="2"/>
  <p:tag name="KSO_WM_UNIT_DEC_AREA_ID" val="b63f246397164817bf41cf6556c1502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12448_1*i*3"/>
  <p:tag name="KSO_WM_TEMPLATE_CATEGORY" val="diagram"/>
  <p:tag name="KSO_WM_TEMPLATE_INDEX" val="20212448"/>
  <p:tag name="KSO_WM_UNIT_LAYERLEVEL" val="1"/>
  <p:tag name="KSO_WM_TAG_VERSION" val="1.0"/>
  <p:tag name="KSO_WM_BEAUTIFY_FLAG" val=""/>
  <p:tag name="KSO_WM_UNIT_DECORATE_INFO" val="{&quot;DecorateInfoH&quot;:{&quot;IsAbs&quot;:true},&quot;DecorateInfoW&quot;:{&quot;IsAbs&quot;:true},&quot;DecorateInfoX&quot;:{&quot;IsAbs&quot;:true,&quot;Pos&quot;:2},&quot;DecorateInfoY&quot;:{&quot;IsAbs&quot;:true,&quot;Pos&quot;:2},&quot;ReferentInfo&quot;:{&quot;Id&quot;:&quot;03a9f8db1f9a459bbda07269ee35e8d7&quot;,&quot;X&quot;:{&quot;Pos&quot;:2},&quot;Y&quot;:{&quot;Pos&quot;:2}},&quot;whChangeMode&quot;:0}"/>
  <p:tag name="KSO_WM_CHIP_GROUPID" val="5f229415dda340fd2c9b5868"/>
  <p:tag name="KSO_WM_CHIP_XID" val="5f229415dda340fd2c9b5869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95"/>
  <p:tag name="KSO_WM_TEMPLATE_ASSEMBLE_XID" val="60656f444054ed1e2fb8068c"/>
  <p:tag name="KSO_WM_TEMPLATE_ASSEMBLE_GROUPID" val="60656f444054ed1e2fb8068c"/>
</p:tagLst>
</file>

<file path=ppt/tags/tag119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2448_1*a*1"/>
  <p:tag name="KSO_WM_TEMPLATE_CATEGORY" val="diagram"/>
  <p:tag name="KSO_WM_TEMPLATE_INDEX" val="20212448"/>
  <p:tag name="KSO_WM_UNIT_LAYERLEVEL" val="1"/>
  <p:tag name="KSO_WM_TAG_VERSION" val="1.0"/>
  <p:tag name="KSO_WM_BEAUTIFY_FLAG" val="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03a9f8db1f9a459bbda07269ee35e8d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rm&quot;,&quot;fill_mode&quot;:&quot;full&quot;,&quot;sacle_strategy&quot;:&quot;smart&quot;}"/>
  <p:tag name="KSO_WM_ASSEMBLE_CHIP_INDEX" val="68a4e95e952f41c8a5d9e00167f3460a"/>
  <p:tag name="KSO_WM_UNIT_SUPPORT_BIG_FONT" val="1"/>
  <p:tag name="KSO_WM_UNIT_TEXT_FILL_FORE_SCHEMECOLOR_INDEX_BRIGHTNESS" val="0"/>
  <p:tag name="KSO_WM_UNIT_TEXT_FILL_FORE_SCHEMECOLOR_INDEX" val="13"/>
  <p:tag name="KSO_WM_UNIT_TEXT_FILL_TYPE" val="1"/>
  <p:tag name="KSO_WM_TEMPLATE_ASSEMBLE_XID" val="60656f444054ed1e2fb8068c"/>
  <p:tag name="KSO_WM_TEMPLATE_ASSEMBLE_GROUPID" val="60656f444054ed1e2fb8068c"/>
</p:tagLst>
</file>

<file path=ppt/tags/tag1193.xml><?xml version="1.0" encoding="utf-8"?>
<p:tagLst xmlns:p="http://schemas.openxmlformats.org/presentationml/2006/main">
  <p:tag name="KSO_WM_BEAUTIFY_FLAG" val="#wm#"/>
  <p:tag name="KSO_WM_TEMPLATE_CATEGORY" val="diagram"/>
  <p:tag name="KSO_WM_TEMPLATE_INDEX" val="20217415"/>
  <p:tag name="KSO_WM_SLIDE_ID" val="diagram20217415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60*540"/>
  <p:tag name="KSO_WM_SLIDE_POSITION" val="0*0"/>
  <p:tag name="KSO_WM_TAG_VERSION" val="1.0"/>
  <p:tag name="KSO_WM_SLIDE_LAYOUT" val="f"/>
  <p:tag name="KSO_WM_SLIDE_LAYOUT_CNT" val="1"/>
  <p:tag name="KSO_WM_SLIDE_RATIO" val="1.777778"/>
  <p:tag name="KSO_WM_CHIP_INFOS" val="{&quot;type&quot;:0,&quot;layout_type&quot;:&quot;full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d07de04d383dce34166709"/>
  <p:tag name="KSO_WM_CHIP_FILLPROP" val="[[{&quot;text_align&quot;:&quot;lm&quot;,&quot;text_direction&quot;:&quot;horizontal&quot;,&quot;support_big_font&quot;:true,&quot;picture_toward&quot;:0,&quot;picture_dockside&quot;:[],&quot;fill_id&quot;:&quot;29d18f7ffd4745349d5fbab5978f6e7b&quot;,&quot;fill_align&quot;:&quot;lm&quot;,&quot;chip_types&quot;:[&quot;text&quot;,&quot;header&quot;]}]]"/>
  <p:tag name="KSO_WM_CHIP_DECFILLPROP" val="[]"/>
  <p:tag name="KSO_WM_SLIDE_CAN_ADD_NAVIGATION" val="1"/>
  <p:tag name="KSO_WM_SLIDE_BACKGROUND" val="[&quot;general&quot;]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6:20:58&quot;,&quot;maxSize&quot;:{&quot;size1&quot;:63.8},&quot;minSize&quot;:{&quot;size1&quot;:63.8},&quot;normalSize&quot;:{&quot;size1&quot;:63.8},&quot;subLayout&quot;:[{&quot;id&quot;:&quot;2021-04-01T16:20:58&quot;,&quot;margin&quot;:{&quot;bottom&quot;:4.2330002784729,&quot;left&quot;:3.809999942779541,&quot;right&quot;:0.02600000612437725,&quot;top&quot;:4.2330002784729},&quot;type&quot;:0},{&quot;id&quot;:&quot;2021-04-01T16:20:58&quot;,&quot;type&quot;:0}],&quot;type&quot;:0}"/>
  <p:tag name="KSO_WM_CHIP_GROUPID" val="5fd07de04d383dce34166708"/>
  <p:tag name="KSO_WM_SLIDE_BACKGROUND_TYPE" val="general"/>
  <p:tag name="KSO_WM_SLIDE_SUPPORT_FEATURE_TYPE" val="0"/>
  <p:tag name="KSO_WM_TEMPLATE_ASSEMBLE_XID" val="606570804054ed1e2fb8168e"/>
  <p:tag name="KSO_WM_TEMPLATE_ASSEMBLE_GROUPID" val="606570804054ed1e2fb8168e"/>
</p:tagLst>
</file>

<file path=ppt/tags/tag1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196.xml><?xml version="1.0" encoding="utf-8"?>
<p:tagLst xmlns:p="http://schemas.openxmlformats.org/presentationml/2006/main">
  <p:tag name="KSO_WM_UNIT_BLOCK" val="0"/>
  <p:tag name="KSO_WM_UNIT_SM_LIMIT_TYPE" val="2"/>
  <p:tag name="KSO_WM_UNIT_DEC_AREA_ID" val="26a9ccf0e73b4d1f84674de5ed0b5c14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2448_1*i*1"/>
  <p:tag name="KSO_WM_TEMPLATE_CATEGORY" val="diagram"/>
  <p:tag name="KSO_WM_TEMPLATE_INDEX" val="20212448"/>
  <p:tag name="KSO_WM_UNIT_LAYERLEVEL" val="1"/>
  <p:tag name="KSO_WM_TAG_VERSION" val="1.0"/>
  <p:tag name="KSO_WM_BEAUTIFY_FLAG" val="#wm#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f229415dda340fd2c9b5868"/>
  <p:tag name="KSO_WM_CHIP_XID" val="5f229415dda340fd2c9b5869"/>
  <p:tag name="KSO_WM_UNIT_FILL_FORE_SCHEMECOLOR_INDEX_BRIGHTNESS" val="0"/>
  <p:tag name="KSO_WM_UNIT_FILL_FORE_SCHEMECOLOR_INDEX" val="5"/>
  <p:tag name="KSO_WM_UNIT_FILL_BACK_SCHEMECOLOR_INDEX_BRIGHTNESS" val="0"/>
  <p:tag name="KSO_WM_UNIT_FILL_BACK_SCHEMECOLOR_INDEX" val="14"/>
  <p:tag name="KSO_WM_UNIT_FILL_TYPE" val="2"/>
  <p:tag name="KSO_WM_UNIT_TEXT_FILL_FORE_SCHEMECOLOR_INDEX_BRIGHTNESS" val="0"/>
  <p:tag name="KSO_WM_UNIT_TEXT_FILL_FORE_SCHEMECOLOR_INDEX" val="2"/>
  <p:tag name="KSO_WM_UNIT_TEXT_FILL_TYPE" val="1"/>
  <p:tag name="KSO_WM_UNIT_VALUE" val="1325"/>
  <p:tag name="KSO_WM_TEMPLATE_ASSEMBLE_XID" val="60656f444054ed1e2fb8068c"/>
  <p:tag name="KSO_WM_TEMPLATE_ASSEMBLE_GROUPID" val="60656f444054ed1e2fb8068c"/>
</p:tagLst>
</file>

<file path=ppt/tags/tag1197.xml><?xml version="1.0" encoding="utf-8"?>
<p:tagLst xmlns:p="http://schemas.openxmlformats.org/presentationml/2006/main">
  <p:tag name="KSO_WM_UNIT_BLOCK" val="0"/>
  <p:tag name="KSO_WM_UNIT_SM_LIMIT_TYPE" val="2"/>
  <p:tag name="KSO_WM_UNIT_DEC_AREA_ID" val="7615c596ff1945c3b89be150430fe5cf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2448_1*i*2"/>
  <p:tag name="KSO_WM_TEMPLATE_CATEGORY" val="diagram"/>
  <p:tag name="KSO_WM_TEMPLATE_INDEX" val="20212448"/>
  <p:tag name="KSO_WM_UNIT_LAYERLEVEL" val="1"/>
  <p:tag name="KSO_WM_TAG_VERSION" val="1.0"/>
  <p:tag name="KSO_WM_BEAUTIFY_FLAG" val="#wm#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f229415dda340fd2c9b5868"/>
  <p:tag name="KSO_WM_CHIP_XID" val="5f229415dda340fd2c9b5869"/>
  <p:tag name="KSO_WM_UNIT_FILL_FORE_SCHEMECOLOR_INDEX_BRIGHTNESS" val="0"/>
  <p:tag name="KSO_WM_UNIT_FILL_FORE_SCHEMECOLOR_INDEX" val="16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748"/>
  <p:tag name="KSO_WM_TEMPLATE_ASSEMBLE_XID" val="60656f444054ed1e2fb8068c"/>
  <p:tag name="KSO_WM_TEMPLATE_ASSEMBLE_GROUPID" val="60656f444054ed1e2fb8068c"/>
</p:tagLst>
</file>

<file path=ppt/tags/tag1198.xml><?xml version="1.0" encoding="utf-8"?>
<p:tagLst xmlns:p="http://schemas.openxmlformats.org/presentationml/2006/main">
  <p:tag name="KSO_WM_UNIT_BLOCK" val="0"/>
  <p:tag name="KSO_WM_UNIT_SM_LIMIT_TYPE" val="2"/>
  <p:tag name="KSO_WM_UNIT_DEC_AREA_ID" val="b63f246397164817bf41cf6556c1502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12448_1*i*3"/>
  <p:tag name="KSO_WM_TEMPLATE_CATEGORY" val="diagram"/>
  <p:tag name="KSO_WM_TEMPLATE_INDEX" val="20212448"/>
  <p:tag name="KSO_WM_UNIT_LAYERLEVEL" val="1"/>
  <p:tag name="KSO_WM_TAG_VERSION" val="1.0"/>
  <p:tag name="KSO_WM_BEAUTIFY_FLAG" val="#wm#"/>
  <p:tag name="KSO_WM_UNIT_DECORATE_INFO" val="{&quot;DecorateInfoH&quot;:{&quot;IsAbs&quot;:true},&quot;DecorateInfoW&quot;:{&quot;IsAbs&quot;:true},&quot;DecorateInfoX&quot;:{&quot;IsAbs&quot;:true,&quot;Pos&quot;:2},&quot;DecorateInfoY&quot;:{&quot;IsAbs&quot;:true,&quot;Pos&quot;:2},&quot;ReferentInfo&quot;:{&quot;Id&quot;:&quot;03a9f8db1f9a459bbda07269ee35e8d7&quot;,&quot;X&quot;:{&quot;Pos&quot;:2},&quot;Y&quot;:{&quot;Pos&quot;:2}},&quot;whChangeMode&quot;:0}"/>
  <p:tag name="KSO_WM_CHIP_GROUPID" val="5f229415dda340fd2c9b5868"/>
  <p:tag name="KSO_WM_CHIP_XID" val="5f229415dda340fd2c9b5869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95"/>
  <p:tag name="KSO_WM_TEMPLATE_ASSEMBLE_XID" val="60656f444054ed1e2fb8068c"/>
  <p:tag name="KSO_WM_TEMPLATE_ASSEMBLE_GROUPID" val="60656f444054ed1e2fb8068c"/>
</p:tagLst>
</file>

<file path=ppt/tags/tag119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2448_1*a*1"/>
  <p:tag name="KSO_WM_TEMPLATE_CATEGORY" val="diagram"/>
  <p:tag name="KSO_WM_TEMPLATE_INDEX" val="20212448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03a9f8db1f9a459bbda07269ee35e8d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rm&quot;,&quot;fill_mode&quot;:&quot;full&quot;,&quot;sacle_strategy&quot;:&quot;smart&quot;}"/>
  <p:tag name="KSO_WM_ASSEMBLE_CHIP_INDEX" val="68a4e95e952f41c8a5d9e00167f3460a"/>
  <p:tag name="KSO_WM_UNIT_SUPPORT_BIG_FONT" val="1"/>
  <p:tag name="KSO_WM_UNIT_TEXT_FILL_FORE_SCHEMECOLOR_INDEX_BRIGHTNESS" val="0"/>
  <p:tag name="KSO_WM_UNIT_TEXT_FILL_FORE_SCHEMECOLOR_INDEX" val="13"/>
  <p:tag name="KSO_WM_UNIT_TEXT_FILL_TYPE" val="1"/>
  <p:tag name="KSO_WM_TEMPLATE_ASSEMBLE_XID" val="60656f444054ed1e2fb8068c"/>
  <p:tag name="KSO_WM_TEMPLATE_ASSEMBLE_GROUPID" val="60656f444054ed1e2fb8068c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00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2448_1*f*1"/>
  <p:tag name="KSO_WM_TEMPLATE_CATEGORY" val="diagram"/>
  <p:tag name="KSO_WM_TEMPLATE_INDEX" val="20212448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85"/>
  <p:tag name="KSO_WM_UNIT_SHOW_EDIT_AREA_INDICATION" val="1"/>
  <p:tag name="KSO_WM_CHIP_GROUPID" val="5e6b05596848fb12bee65ac8"/>
  <p:tag name="KSO_WM_CHIP_XID" val="5e6b05596848fb12bee65aca"/>
  <p:tag name="KSO_WM_UNIT_DEC_AREA_ID" val="79ca83d956ce4dbeb1142a3a68e3455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bbf2f0fb6a9f465ca8c8f67f6ab8b409"/>
  <p:tag name="KSO_WM_UNIT_SUPPORT_BIG_FONT" val="1"/>
  <p:tag name="KSO_WM_UNIT_SUPPORT_UNIT_TYPE" val="[&quot;d&quot;,&quot;α&quot;,&quot;β&quot;]"/>
  <p:tag name="KSO_WM_UNIT_TEXT_FILL_FORE_SCHEMECOLOR_INDEX_BRIGHTNESS" val="0.25"/>
  <p:tag name="KSO_WM_UNIT_TEXT_FILL_FORE_SCHEMECOLOR_INDEX" val="13"/>
  <p:tag name="KSO_WM_UNIT_TEXT_FILL_TYPE" val="1"/>
  <p:tag name="KSO_WM_TEMPLATE_ASSEMBLE_XID" val="60656f444054ed1e2fb8068c"/>
  <p:tag name="KSO_WM_TEMPLATE_ASSEMBLE_GROUPID" val="60656f444054ed1e2fb8068c"/>
</p:tagLst>
</file>

<file path=ppt/tags/tag1201.xml><?xml version="1.0" encoding="utf-8"?>
<p:tagLst xmlns:p="http://schemas.openxmlformats.org/presentationml/2006/main">
  <p:tag name="KSO_WM_BEAUTIFY_FLAG" val=""/>
  <p:tag name="KSO_WM_UNIT_PLACING_PICTURE_USER_VIEWPORT" val="{&quot;height&quot;:1562,&quot;width&quot;:1562}"/>
  <p:tag name="KSO_WM_UNIT_TYPE" val="j"/>
</p:tagLst>
</file>

<file path=ppt/tags/tag1202.xml><?xml version="1.0" encoding="utf-8"?>
<p:tagLst xmlns:p="http://schemas.openxmlformats.org/presentationml/2006/main">
  <p:tag name="KSO_WM_BEAUTIFY_FLAG" val="#wm#"/>
  <p:tag name="KSO_WM_TEMPLATE_CATEGORY" val="diagram"/>
  <p:tag name="KSO_WM_TEMPLATE_INDEX" val="20212448"/>
  <p:tag name="KSO_WM_SLIDE_ID" val="diagram20212448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TAG_VERSION" val="1.0"/>
  <p:tag name="KSO_WM_SLIDE_LAYOUT" val="a_f"/>
  <p:tag name="KSO_WM_SLIDE_LAYOUT_CNT" val="1_1"/>
  <p:tag name="KSO_WM_TEMPLATE_THUMBS_INDEX" val="1、4、7、12、13、14、15、16、17、18、20、24、25、28、33、36、40、43、44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36:41&quot;,&quot;maxSize&quot;:{&quot;size1&quot;:45},&quot;minSize&quot;:{&quot;size1&quot;:45},&quot;normalSize&quot;:{&quot;size1&quot;:45},&quot;subLayout&quot;:[{&quot;id&quot;:&quot;2021-04-01T15:36:41&quot;,&quot;margin&quot;:{&quot;bottom&quot;:8.467000007629395,&quot;left&quot;:2.9629998207092285,&quot;right&quot;:3.809999942779541,&quot;top&quot;:6.7729997634887695},&quot;type&quot;:0},{&quot;id&quot;:&quot;2021-04-01T15:36:41&quot;,&quot;margin&quot;:{&quot;bottom&quot;:4.657000541687012,&quot;left&quot;:0,&quot;right&quot;:5.079999923706055,&quot;top&quot;:4.657000541687012},&quot;type&quot;:0}],&quot;type&quot;:0}"/>
  <p:tag name="KSO_WM_SLIDE_BACKGROUND" val="[&quot;general&quot;]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rm&quot;,&quot;text_direction&quot;:&quot;horizontal&quot;,&quot;support_big_font&quot;:true,&quot;fill_id&quot;:&quot;cb509c17ded54b42a5e9a84a0ad13dd5&quot;,&quot;fill_align&quot;:&quot;rm&quot;,&quot;chip_types&quot;:[&quot;header&quot;]},{&quot;text_align&quot;:&quot;lm&quot;,&quot;text_direction&quot;:&quot;horizontal&quot;,&quot;support_features&quot;:[&quot;collage&quot;,&quot;carousel&quot;],&quot;support_big_font&quot;:true,&quot;fill_id&quot;:&quot;e3486b1120c742108a49a661a8c9d9f1&quot;,&quot;fill_align&quot;:&quot;lm&quot;,&quot;chip_types&quot;:[&quot;text&quot;,&quot;picture&quot;,&quot;chart&quot;,&quot;table&quot;]}]]"/>
  <p:tag name="KSO_WM_SLIDE_SIZE" val="960*540"/>
  <p:tag name="KSO_WM_SLIDE_POSITION" val="0*0"/>
  <p:tag name="KSO_WM_CHIP_XID" val="5f229415dda340fd2c9b5869"/>
  <p:tag name="KSO_WM_CHIP_DECFILLPROP" val="[]"/>
  <p:tag name="KSO_WM_CHIP_GROUPID" val="5f229415dda340fd2c9b5868"/>
  <p:tag name="KSO_WM_SLIDE_BACKGROUND_TYPE" val="general"/>
  <p:tag name="KSO_WM_SLIDE_SUPPORT_FEATURE_TYPE" val="0"/>
  <p:tag name="KSO_WM_TEMPLATE_ASSEMBLE_XID" val="60656f444054ed1e2fb8068c"/>
  <p:tag name="KSO_WM_TEMPLATE_ASSEMBLE_GROUPID" val="60656f444054ed1e2fb8068c"/>
</p:tagLst>
</file>

<file path=ppt/tags/tag1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0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20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UNIT_TYPE" val="i"/>
  <p:tag name="KSO_WM_UNIT_FILL_FORE_SCHEMECOLOR_INDEX_1_BRIGHTNESS" val="-0.1"/>
  <p:tag name="KSO_WM_UNIT_FILL_FORE_SCHEMECOLOR_INDEX_1" val="15"/>
  <p:tag name="KSO_WM_UNIT_FILL_FORE_SCHEMECOLOR_INDEX_1_POS" val="0"/>
  <p:tag name="KSO_WM_UNIT_FILL_FORE_SCHEMECOLOR_INDEX_1_TRANS" val="0.76"/>
  <p:tag name="KSO_WM_UNIT_FILL_FORE_SCHEMECOLOR_INDEX_2_BRIGHTNESS" val="0"/>
  <p:tag name="KSO_WM_UNIT_FILL_FORE_SCHEMECOLOR_INDEX_2" val="16"/>
  <p:tag name="KSO_WM_UNIT_FILL_FORE_SCHEMECOLOR_INDEX_2_POS" val="1"/>
  <p:tag name="KSO_WM_UNIT_FILL_FORE_SCHEMECOLOR_INDEX_2_TRANS" val="0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20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7133_1*a*1"/>
  <p:tag name="KSO_WM_TEMPLATE_CATEGORY" val="diagram"/>
  <p:tag name="KSO_WM_TEMPLATE_INDEX" val="20217133"/>
  <p:tag name="KSO_WM_UNIT_LAYERLEVEL" val="1"/>
  <p:tag name="KSO_WM_TAG_VERSION" val="1.0"/>
  <p:tag name="KSO_WM_BEAUTIFY_FLAG" val="#wm#"/>
  <p:tag name="KSO_WM_UNIT_PRESET_TEXT" val="单击添加大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e3592129520540638a9dbb5da0c6195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  <p:tag name="KSO_WM_UNIT_SM_LIMIT_TYPE" val="0"/>
  <p:tag name="KSO_WM_CHIP_FILLAREA_FILL_RULE" val="{&quot;fill_align&quot;:&quot;cm&quot;,&quot;fill_mode&quot;:&quot;full&quot;,&quot;sacle_strategy&quot;:&quot;smart&quot;}"/>
  <p:tag name="KSO_WM_ASSEMBLE_CHIP_INDEX" val="fd7aaa9c4f934b17a38539951959775a"/>
  <p:tag name="KSO_WM_UNIT_SUPPORT_BIG_FONT" val="1"/>
  <p:tag name="KSO_WM_UNIT_TEXT_FILL_FORE_SCHEMECOLOR_INDEX_BRIGHTNESS" val="0"/>
  <p:tag name="KSO_WM_UNIT_TEXT_FILL_FORE_SCHEMECOLOR_INDEX" val="13"/>
  <p:tag name="KSO_WM_UNIT_TEXT_FILL_TYPE" val="1"/>
  <p:tag name="KSO_WM_TEMPLATE_ASSEMBLE_XID" val="638896a20c9383becde4ce49"/>
  <p:tag name="KSO_WM_TEMPLATE_ASSEMBLE_GROUPID" val="638896a20c9383becde4ce49"/>
</p:tagLst>
</file>

<file path=ppt/tags/tag1207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地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地表达观点，往往事半功倍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7133_1*f*1"/>
  <p:tag name="KSO_WM_TEMPLATE_CATEGORY" val="diagram"/>
  <p:tag name="KSO_WM_TEMPLATE_INDEX" val="20217133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221"/>
  <p:tag name="KSO_WM_UNIT_SHOW_EDIT_AREA_INDICATION" val="1"/>
  <p:tag name="KSO_WM_CHIP_GROUPID" val="5e6b05596848fb12bee65ac8"/>
  <p:tag name="KSO_WM_CHIP_XID" val="5e6b05596848fb12bee65aca"/>
  <p:tag name="KSO_WM_UNIT_DEC_AREA_ID" val="31fce954bca54fcaa1f69154e21ae2e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  <p:tag name="KSO_WM_UNIT_SM_LIMIT_TYPE" val="0"/>
  <p:tag name="KSO_WM_CHIP_FILLAREA_FILL_RULE" val="{&quot;fill_align&quot;:&quot;cm&quot;,&quot;fill_mode&quot;:&quot;full&quot;,&quot;sacle_strategy&quot;:&quot;smart&quot;}"/>
  <p:tag name="KSO_WM_ASSEMBLE_CHIP_INDEX" val="7a296f981cab48959a5f307673618f66"/>
  <p:tag name="KSO_WM_UNIT_SUPPORT_BIG_FONT" val="1"/>
  <p:tag name="KSO_WM_UNIT_SUPPORT_UNIT_TYPE" val="[&quot;d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38896a20c9383becde4ce49"/>
  <p:tag name="KSO_WM_TEMPLATE_ASSEMBLE_GROUPID" val="638896a20c9383becde4ce49"/>
</p:tagLst>
</file>

<file path=ppt/tags/tag1208.xml><?xml version="1.0" encoding="utf-8"?>
<p:tagLst xmlns:p="http://schemas.openxmlformats.org/presentationml/2006/main">
  <p:tag name="KSO_WM_BEAUTIFY_FLAG" val=""/>
  <p:tag name="KSO_WM_UNIT_TYPE" val="j"/>
</p:tagLst>
</file>

<file path=ppt/tags/tag1209.xml><?xml version="1.0" encoding="utf-8"?>
<p:tagLst xmlns:p="http://schemas.openxmlformats.org/presentationml/2006/main">
  <p:tag name="KSO_WM_BEAUTIFY_FLAG" val="#wm#"/>
  <p:tag name="KSO_WM_TEMPLATE_CATEGORY" val="diagram"/>
  <p:tag name="KSO_WM_TEMPLATE_INDEX" val="20217133"/>
  <p:tag name="KSO_WM_SLIDE_ID" val="diagram20217133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12*540"/>
  <p:tag name="KSO_WM_SLIDE_POSITION" val="48*0"/>
  <p:tag name="KSO_WM_TAG_VERSION" val="1.0"/>
  <p:tag name="KSO_WM_SLIDE_LAYOUT" val="a_f"/>
  <p:tag name="KSO_WM_SLIDE_LAYOUT_CNT" val="1_1"/>
  <p:tag name="KSO_WM_SLIDE_LAYOUT_INFO" val="{&quot;direction&quot;:1,&quot;id&quot;:&quot;2022-12-01T19:57:28&quot;,&quot;maxSize&quot;:{&quot;size1&quot;:48.7},&quot;minSize&quot;:{&quot;size1&quot;:48.7},&quot;normalSize&quot;:{&quot;size1&quot;:48.7},&quot;subLayout&quot;:[{&quot;id&quot;:&quot;2022-12-01T19:57:28&quot;,&quot;margin&quot;:{&quot;bottom&quot;:5.502999782562256,&quot;left&quot;:2.9629998207092285,&quot;right&quot;:2.9629998207092285,&quot;top&quot;:5.502999782562256},&quot;type&quot;:0},{&quot;backgroundInfo&quot;:[{&quot;bottom&quot;:0,&quot;bottomAbs&quot;:false,&quot;left&quot;:0,&quot;leftAbs&quot;:false,&quot;right&quot;:0,&quot;rightAbs&quot;:false,&quot;top&quot;:0,&quot;topAbs&quot;:false,&quot;type&quot;:&quot;leftRight&quot;}],&quot;id&quot;:&quot;2022-12-01T19:57:28&quot;,&quot;margin&quot;:{&quot;bottom&quot;:2.5399999618530273,&quot;left&quot;:2.565999984741211,&quot;right&quot;:2.5399999618530273,&quot;top&quot;:2.5399999618530273},&quot;type&quot;:0}],&quot;type&quot;:0}"/>
  <p:tag name="KSO_WM_SLIDE_BACKGROUND" val="[&quot;leftRight&quot;]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a36d539babe8ec16f203f1"/>
  <p:tag name="KSO_WM_CHIP_FILLPROP" val="[[{&quot;text_align&quot;:&quot;lm&quot;,&quot;text_direction&quot;:&quot;horizontal&quot;,&quot;support_big_font&quot;:true,&quot;picture_toward&quot;:0,&quot;picture_dockside&quot;:[],&quot;fill_id&quot;:&quot;f9dfab74f94a4bb584c528b40b4cf250&quot;,&quot;fill_align&quot;:&quot;cm&quot;,&quot;chip_types&quot;:[&quot;text&quot;,&quot;header&quot;]},{&quot;text_align&quot;:&quot;lm&quot;,&quot;text_direction&quot;:&quot;horizontal&quot;,&quot;support_features&quot;:[&quot;collage&quot;,&quot;carousel&quot;],&quot;support_big_font&quot;:true,&quot;picture_toward&quot;:0,&quot;picture_dockside&quot;:[],&quot;fill_id&quot;:&quot;e040e35873354f818e744026b452954f&quot;,&quot;fill_align&quot;:&quot;cm&quot;,&quot;chip_types&quot;:[&quot;text&quot;,&quot;picture&quot;,&quot;table&quot;,&quot;video&quot;]}]]"/>
  <p:tag name="KSO_WM_CHIP_DECFILLPROP" val="[]"/>
  <p:tag name="KSO_WM_CHIP_GROUPID" val="5f31095f9c36e2348c3ef645"/>
  <p:tag name="KSO_WM_SLIDE_BK_DARK_LIGHT" val="2"/>
  <p:tag name="KSO_WM_SLIDE_BACKGROUND_TYPE" val="leftRight"/>
  <p:tag name="KSO_WM_SLIDE_SUPPORT_FEATURE_TYPE" val="0"/>
  <p:tag name="KSO_WM_TEMPLATE_ASSEMBLE_XID" val="638896a20c9383becde4ce49"/>
  <p:tag name="KSO_WM_TEMPLATE_ASSEMBLE_GROUPID" val="638896a20c9383becde4ce49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4029_1*i*3"/>
  <p:tag name="KSO_WM_TEMPLATE_CATEGORY" val="diagram"/>
  <p:tag name="KSO_WM_TEMPLATE_INDEX" val="20204029"/>
  <p:tag name="KSO_WM_UNIT_LAYERLEVEL" val="1"/>
  <p:tag name="KSO_WM_TAG_VERSION" val="1.0"/>
  <p:tag name="KSO_WM_BEAUTIFY_FLAG" val="#wm#"/>
</p:tagLst>
</file>

<file path=ppt/tags/tag1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4029_1*i*4"/>
  <p:tag name="KSO_WM_TEMPLATE_CATEGORY" val="diagram"/>
  <p:tag name="KSO_WM_TEMPLATE_INDEX" val="20204029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4029_1*i*5"/>
  <p:tag name="KSO_WM_TEMPLATE_CATEGORY" val="diagram"/>
  <p:tag name="KSO_WM_TEMPLATE_INDEX" val="20204029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15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4029_1*a*1"/>
  <p:tag name="KSO_WM_TEMPLATE_CATEGORY" val="diagram"/>
  <p:tag name="KSO_WM_TEMPLATE_INDEX" val="20204029"/>
  <p:tag name="KSO_WM_UNIT_LAYERLEVEL" val="1"/>
  <p:tag name="KSO_WM_TAG_VERSION" val="1.0"/>
  <p:tag name="KSO_WM_BEAUTIFY_FLAG" val="#wm#"/>
  <p:tag name="KSO_WM_UNIT_ISNUMDGMTITLE" val="0"/>
  <p:tag name="KSO_WM_UNIT_TEXT_FILL_FORE_SCHEMECOLOR_INDEX_BRIGHTNESS" val="0.25"/>
  <p:tag name="KSO_WM_UNIT_TEXT_FILL_FORE_SCHEMECOLOR_INDEX" val="13"/>
  <p:tag name="KSO_WM_UNIT_TEXT_FILL_TYPE" val="1"/>
</p:tagLst>
</file>

<file path=ppt/tags/tag1216.xml><?xml version="1.0" encoding="utf-8"?>
<p:tagLst xmlns:p="http://schemas.openxmlformats.org/presentationml/2006/main">
  <p:tag name="KSO_WM_UNIT_PRESET_TEXT" val="单击此处添加文本具体内容，简明扼要的阐述您的观点。根据需要可酌情增减文字，以便观者准确的理解您传达的思想。&#13;单击此处添加文本具体内容，简明扼要的阐述您的观点。根据需要可酌情增减文字，以便观者准确的理解您传达的思想。"/>
  <p:tag name="KSO_WM_UNIT_NOCLEAR" val="0"/>
  <p:tag name="KSO_WM_UNIT_VALUE" val="25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4029_1*f*1"/>
  <p:tag name="KSO_WM_TEMPLATE_CATEGORY" val="diagram"/>
  <p:tag name="KSO_WM_TEMPLATE_INDEX" val="20204029"/>
  <p:tag name="KSO_WM_UNIT_LAYERLEVEL" val="1"/>
  <p:tag name="KSO_WM_TAG_VERSION" val="1.0"/>
  <p:tag name="KSO_WM_BEAUTIFY_FLAG" val="#wm#"/>
  <p:tag name="KSO_WM_UNIT_SUBTYPE" val="a"/>
  <p:tag name="KSO_WM_UNIT_TEXT_FILL_FORE_SCHEMECOLOR_INDEX_BRIGHTNESS" val="0.25"/>
  <p:tag name="KSO_WM_UNIT_TEXT_FILL_FORE_SCHEMECOLOR_INDEX" val="13"/>
  <p:tag name="KSO_WM_UNIT_TEXT_FILL_TYPE" val="1"/>
</p:tagLst>
</file>

<file path=ppt/tags/tag1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diagram20204029_1*i*8"/>
  <p:tag name="KSO_WM_TEMPLATE_CATEGORY" val="diagram"/>
  <p:tag name="KSO_WM_TEMPLATE_INDEX" val="20204029"/>
  <p:tag name="KSO_WM_UNIT_LAYERLEVEL" val="1"/>
  <p:tag name="KSO_WM_TAG_VERSION" val="1.0"/>
  <p:tag name="KSO_WM_BEAUTIFY_FLAG" val="#wm#"/>
</p:tagLst>
</file>

<file path=ppt/tags/tag1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04029_1*i*6"/>
  <p:tag name="KSO_WM_TEMPLATE_CATEGORY" val="diagram"/>
  <p:tag name="KSO_WM_TEMPLATE_INDEX" val="20204029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diagram20204029_1*i*8"/>
  <p:tag name="KSO_WM_TEMPLATE_CATEGORY" val="diagram"/>
  <p:tag name="KSO_WM_TEMPLATE_INDEX" val="20204029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diagram20204029_1*i*9"/>
  <p:tag name="KSO_WM_TEMPLATE_CATEGORY" val="diagram"/>
  <p:tag name="KSO_WM_TEMPLATE_INDEX" val="20204029"/>
  <p:tag name="KSO_WM_UNIT_LAYERLEVEL" val="1"/>
  <p:tag name="KSO_WM_TAG_VERSION" val="1.0"/>
  <p:tag name="KSO_WM_BEAUTIFY_FLAG" val="#wm#"/>
</p:tagLst>
</file>

<file path=ppt/tags/tag1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04029_1*i*7"/>
  <p:tag name="KSO_WM_TEMPLATE_CATEGORY" val="diagram"/>
  <p:tag name="KSO_WM_TEMPLATE_INDEX" val="20204029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diagram20204029_1*i*9"/>
  <p:tag name="KSO_WM_TEMPLATE_CATEGORY" val="diagram"/>
  <p:tag name="KSO_WM_TEMPLATE_INDEX" val="20204029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23.xml><?xml version="1.0" encoding="utf-8"?>
<p:tagLst xmlns:p="http://schemas.openxmlformats.org/presentationml/2006/main">
  <p:tag name="KSO_WM_BEAUTIFY_FLAG" val=""/>
  <p:tag name="KSO_WM_UNIT_TYPE" val="j"/>
</p:tagLst>
</file>

<file path=ppt/tags/tag1224.xml><?xml version="1.0" encoding="utf-8"?>
<p:tagLst xmlns:p="http://schemas.openxmlformats.org/presentationml/2006/main">
  <p:tag name="KSO_WM_BEAUTIFY_FLAG" val="#wm#"/>
  <p:tag name="KSO_WM_TEMPLATE_CATEGORY" val="diagram"/>
  <p:tag name="KSO_WM_TEMPLATE_INDEX" val="20204029"/>
  <p:tag name="KSO_WM_SLIDE_ID" val="diagram20204029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34*540"/>
  <p:tag name="KSO_WM_SLIDE_POSITION" val="0*0"/>
  <p:tag name="KSO_WM_TAG_VERSION" val="1.0"/>
  <p:tag name="KSO_WM_SLIDE_LAYOUT" val="a_f"/>
  <p:tag name="KSO_WM_SLIDE_LAYOUT_CNT" val="1_1"/>
  <p:tag name="KSO_WM_SLIDE_BACKGROUND_TYPE" val="general"/>
</p:tagLst>
</file>

<file path=ppt/tags/tag1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22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9052_1*a*1"/>
  <p:tag name="KSO_WM_TEMPLATE_CATEGORY" val="diagram"/>
  <p:tag name="KSO_WM_TEMPLATE_INDEX" val="20209052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1f1d914bffe44fc3af9d3f5881dabf0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4bc82c3d819842c5893e646657a12b98"/>
  <p:tag name="KSO_WM_UNIT_TEXT_FILL_FORE_SCHEMECOLOR_INDEX_BRIGHTNESS" val="0"/>
  <p:tag name="KSO_WM_UNIT_TEXT_FILL_FORE_SCHEMECOLOR_INDEX" val="13"/>
  <p:tag name="KSO_WM_UNIT_TEXT_FILL_TYPE" val="1"/>
  <p:tag name="KSO_WM_TEMPLATE_ASSEMBLE_XID" val="60656e884054ed1e2fb7fae9"/>
  <p:tag name="KSO_WM_TEMPLATE_ASSEMBLE_GROUPID" val="60656e884054ed1e2fb7fae9"/>
</p:tagLst>
</file>

<file path=ppt/tags/tag1228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9052_1*f*1"/>
  <p:tag name="KSO_WM_TEMPLATE_CATEGORY" val="diagram"/>
  <p:tag name="KSO_WM_TEMPLATE_INDEX" val="20209052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258"/>
  <p:tag name="KSO_WM_UNIT_SHOW_EDIT_AREA_INDICATION" val="1"/>
  <p:tag name="KSO_WM_CHIP_GROUPID" val="5e6b05596848fb12bee65ac8"/>
  <p:tag name="KSO_WM_CHIP_XID" val="5e6b05596848fb12bee65aca"/>
  <p:tag name="KSO_WM_UNIT_DEC_AREA_ID" val="8413d2cdc0184527b2346d06c67d0ed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97cf8bc1ac9a48deb4b01611b735588d"/>
  <p:tag name="KSO_WM_UNIT_SUPPORT_UNIT_TYPE" val="[&quot;l&quot;,&quot;m&quot;,&quot;n&quot;,&quot;o&quot;,&quot;p&quot;,&quot;q&quot;,&quot;r&quot;,&quot;δ&quot;,&quot;ε&quot;,&quot;ζ&quot;,&quot;η&quot;,&quot;d&quot;,&quot;α&quot;,&quot;β&quot;]"/>
  <p:tag name="KSO_WM_UNIT_TEXT_FILL_FORE_SCHEMECOLOR_INDEX_BRIGHTNESS" val="0.25"/>
  <p:tag name="KSO_WM_UNIT_TEXT_FILL_FORE_SCHEMECOLOR_INDEX" val="13"/>
  <p:tag name="KSO_WM_UNIT_TEXT_FILL_TYPE" val="1"/>
  <p:tag name="KSO_WM_TEMPLATE_ASSEMBLE_XID" val="60656e884054ed1e2fb7fae9"/>
  <p:tag name="KSO_WM_TEMPLATE_ASSEMBLE_GROUPID" val="60656e884054ed1e2fb7fae9"/>
</p:tagLst>
</file>

<file path=ppt/tags/tag1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9052_1*i*1"/>
  <p:tag name="KSO_WM_TEMPLATE_CATEGORY" val="diagram"/>
  <p:tag name="KSO_WM_TEMPLATE_INDEX" val="20209052"/>
  <p:tag name="KSO_WM_UNIT_LAYERLEVEL" val="1"/>
  <p:tag name="KSO_WM_TAG_VERSION" val="1.0"/>
  <p:tag name="KSO_WM_BEAUTIFY_FLAG" val="#wm#"/>
  <p:tag name="KSO_WM_UNIT_COLOR_SCHEME_SHAPE_ID" val="3"/>
  <p:tag name="KSO_WM_UNIT_COLOR_SCHEME_PARENT_PAGE" val="0_1"/>
  <p:tag name="KSO_WM_UNIT_BLOCK" val="0"/>
  <p:tag name="KSO_WM_UNIT_SM_LIMIT_TYPE" val="2"/>
  <p:tag name="KSO_WM_UNIT_DEC_AREA_ID" val="be073e80245a40b19948c37336788bda"/>
  <p:tag name="KSO_WM_UNIT_DECORATE_INFO" val="{&quot;ReferentInfo&quot;:{&quot;Id&quot;:&quot;slide&quot;,&quot;X&quot;:{&quot;Pos&quot;:2},&quot;Y&quot;:{&quot;Pos&quot;:2}},&quot;DecorateInfoX&quot;:{&quot;Pos&quot;:2,&quot;IsAbs&quot;:false},&quot;DecorateInfoY&quot;:{&quot;Pos&quot;:2,&quot;IsAbs&quot;:false},&quot;DecorateInfoW&quot;:{&quot;IsAbs&quot;:false},&quot;DecorateInfoH&quot;:{&quot;IsAbs&quot;:false},&quot;whChangeMode&quot;:1}"/>
  <p:tag name="KSO_WM_CHIP_GROUPID" val="5efd90c781ee359a788b1dc7"/>
  <p:tag name="KSO_WM_CHIP_XID" val="5efd90c781ee359a788b1dc8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VALUE" val="342"/>
  <p:tag name="KSO_WM_TEMPLATE_ASSEMBLE_XID" val="60656e884054ed1e2fb7fae9"/>
  <p:tag name="KSO_WM_TEMPLATE_ASSEMBLE_GROUPID" val="60656e884054ed1e2fb7fae9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5"/>
</p:tagLst>
</file>

<file path=ppt/tags/tag1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9052_1*i*2"/>
  <p:tag name="KSO_WM_TEMPLATE_CATEGORY" val="diagram"/>
  <p:tag name="KSO_WM_TEMPLATE_INDEX" val="20209052"/>
  <p:tag name="KSO_WM_UNIT_LAYERLEVEL" val="1"/>
  <p:tag name="KSO_WM_TAG_VERSION" val="1.0"/>
  <p:tag name="KSO_WM_BEAUTIFY_FLAG" val="#wm#"/>
  <p:tag name="KSO_WM_UNIT_COLOR_SCHEME_SHAPE_ID" val="4"/>
  <p:tag name="KSO_WM_UNIT_COLOR_SCHEME_PARENT_PAGE" val="0_1"/>
  <p:tag name="KSO_WM_UNIT_BLOCK" val="0"/>
  <p:tag name="KSO_WM_UNIT_SM_LIMIT_TYPE" val="2"/>
  <p:tag name="KSO_WM_UNIT_DEC_AREA_ID" val="6d4c704597594668b9ae8bcb557c9f26"/>
  <p:tag name="KSO_WM_UNIT_DECORATE_INFO" val="{&quot;ReferentInfo&quot;:{&quot;Id&quot;:&quot;slide&quot;,&quot;X&quot;:{&quot;Pos&quot;:0},&quot;Y&quot;:{&quot;Pos&quot;:2}},&quot;DecorateInfoX&quot;:{&quot;Pos&quot;:0,&quot;IsAbs&quot;:false},&quot;DecorateInfoY&quot;:{&quot;Pos&quot;:2,&quot;IsAbs&quot;:false},&quot;DecorateInfoW&quot;:{&quot;IsAbs&quot;:false},&quot;DecorateInfoH&quot;:{&quot;IsAbs&quot;:false},&quot;whChangeMode&quot;:1}"/>
  <p:tag name="KSO_WM_CHIP_GROUPID" val="5efd90c781ee359a788b1dc7"/>
  <p:tag name="KSO_WM_CHIP_XID" val="5efd90c781ee359a788b1dc8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VALUE" val="80"/>
  <p:tag name="KSO_WM_TEMPLATE_ASSEMBLE_XID" val="60656e884054ed1e2fb7fae9"/>
  <p:tag name="KSO_WM_TEMPLATE_ASSEMBLE_GROUPID" val="60656e884054ed1e2fb7fae9"/>
</p:tagLst>
</file>

<file path=ppt/tags/tag1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9052_1*i*3"/>
  <p:tag name="KSO_WM_TEMPLATE_CATEGORY" val="diagram"/>
  <p:tag name="KSO_WM_TEMPLATE_INDEX" val="20209052"/>
  <p:tag name="KSO_WM_UNIT_LAYERLEVEL" val="1"/>
  <p:tag name="KSO_WM_TAG_VERSION" val="1.0"/>
  <p:tag name="KSO_WM_BEAUTIFY_FLAG" val="#wm#"/>
  <p:tag name="KSO_WM_UNIT_COLOR_SCHEME_SHAPE_ID" val="5"/>
  <p:tag name="KSO_WM_UNIT_COLOR_SCHEME_PARENT_PAGE" val="0_1"/>
  <p:tag name="KSO_WM_UNIT_DECOLORIZATION" val="1"/>
  <p:tag name="KSO_WM_UNIT_BLOCK" val="0"/>
  <p:tag name="KSO_WM_UNIT_SM_LIMIT_TYPE" val="2"/>
  <p:tag name="KSO_WM_UNIT_DEC_AREA_ID" val="28fe05600c6746138762ac005d130c77"/>
  <p:tag name="KSO_WM_UNIT_DECORATE_INFO" val="{&quot;ReferentInfo&quot;:{&quot;Id&quot;:&quot;slide&quot;,&quot;X&quot;:{&quot;Pos&quot;:2},&quot;Y&quot;:{&quot;Pos&quot;:1}},&quot;DecorateInfoX&quot;:{&quot;Pos&quot;:2,&quot;IsAbs&quot;:false},&quot;DecorateInfoY&quot;:{&quot;Pos&quot;:1,&quot;IsAbs&quot;:false},&quot;DecorateInfoW&quot;:{&quot;IsAbs&quot;:false},&quot;DecorateInfoH&quot;:{&quot;IsAbs&quot;:false},&quot;whChangeMode&quot;:1}"/>
  <p:tag name="KSO_WM_CHIP_GROUPID" val="5efd90c781ee359a788b1dc7"/>
  <p:tag name="KSO_WM_CHIP_XID" val="5efd90c781ee359a788b1dc8"/>
  <p:tag name="KSO_WM_UNIT_LINE_FORE_SCHEMECOLOR_INDEX_BRIGHTNESS" val="0"/>
  <p:tag name="KSO_WM_UNIT_LINE_FORE_SCHEMECOLOR_INDEX" val="5"/>
  <p:tag name="KSO_WM_UNIT_LINE_FILL_TYPE" val="2"/>
  <p:tag name="KSO_WM_TEMPLATE_ASSEMBLE_XID" val="60656e884054ed1e2fb7fae9"/>
  <p:tag name="KSO_WM_TEMPLATE_ASSEMBLE_GROUPID" val="60656e884054ed1e2fb7fae9"/>
</p:tagLst>
</file>

<file path=ppt/tags/tag1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9052_1*i*4"/>
  <p:tag name="KSO_WM_TEMPLATE_CATEGORY" val="diagram"/>
  <p:tag name="KSO_WM_TEMPLATE_INDEX" val="20209052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fecd4212b4e444c58040adc43f520da8"/>
  <p:tag name="KSO_WM_UNIT_DECORATE_INFO" val="{&quot;ReferentInfo&quot;:{&quot;Id&quot;:&quot;slide&quot;,&quot;X&quot;:{&quot;Pos&quot;:2},&quot;Y&quot;:{&quot;Pos&quot;:0}},&quot;DecorateInfoX&quot;:{&quot;Pos&quot;:2,&quot;IsAbs&quot;:false},&quot;DecorateInfoY&quot;:{&quot;Pos&quot;:0,&quot;IsAbs&quot;:false},&quot;DecorateInfoW&quot;:{&quot;IsAbs&quot;:false},&quot;DecorateInfoH&quot;:{&quot;IsAbs&quot;:false},&quot;whChangeMode&quot;:1}"/>
  <p:tag name="KSO_WM_CHIP_GROUPID" val="5efd90c781ee359a788b1dc7"/>
  <p:tag name="KSO_WM_CHIP_XID" val="5efd90c781ee359a788b1dc8"/>
  <p:tag name="KSO_WM_TEMPLATE_ASSEMBLE_XID" val="60656e884054ed1e2fb7fae9"/>
  <p:tag name="KSO_WM_TEMPLATE_ASSEMBLE_GROUPID" val="60656e884054ed1e2fb7fae9"/>
</p:tagLst>
</file>

<file path=ppt/tags/tag1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hip20208420_1*i*4"/>
  <p:tag name="KSO_WM_TEMPLATE_CATEGORY" val="chip"/>
  <p:tag name="KSO_WM_TEMPLATE_INDEX" val="20208420"/>
  <p:tag name="KSO_WM_UNIT_LAYERLEVEL" val="1"/>
  <p:tag name="KSO_WM_TAG_VERSION" val="1.0"/>
  <p:tag name="KSO_WM_BEAUTIFY_FLAG" val="#wm#"/>
  <p:tag name="KSO_WM_UNIT_COLOR_SCHEME_SHAPE_ID" val="7"/>
  <p:tag name="KSO_WM_UNIT_COLOR_SCHEME_PARENT_PAGE" val="0_1"/>
  <p:tag name="KSO_WM_UNIT_BLOCK" val="0"/>
  <p:tag name="KSO_WM_UNIT_SM_LIMIT_TYPE" val="1"/>
  <p:tag name="KSO_WM_UNIT_DEC_AREA_ID" val="717e9aed876c4c15ba3f5ee5bbb8dd55"/>
  <p:tag name="KSO_WM_UNIT_DECORATE_INFO" val="{&quot;ReferentInfo&quot;:{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}"/>
</p:tagLst>
</file>

<file path=ppt/tags/tag1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9052_1*i*5"/>
  <p:tag name="KSO_WM_TEMPLATE_CATEGORY" val="diagram"/>
  <p:tag name="KSO_WM_TEMPLATE_INDEX" val="20209052"/>
  <p:tag name="KSO_WM_UNIT_LAYERLEVEL" val="1"/>
  <p:tag name="KSO_WM_TAG_VERSION" val="1.0"/>
  <p:tag name="KSO_WM_BEAUTIFY_FLAG" val="#wm#"/>
  <p:tag name="KSO_WM_UNIT_COLOR_SCHEME_SHAPE_ID" val="11"/>
  <p:tag name="KSO_WM_UNIT_COLOR_SCHEME_PARENT_PAGE" val="0_1"/>
  <p:tag name="KSO_WM_UNIT_DECOLORIZATION" val="1"/>
  <p:tag name="KSO_WM_UNIT_SM_LIMIT_TYPE" val="2"/>
  <p:tag name="KSO_WM_CHIP_GROUPID" val="5efd90c781ee359a788b1dc7"/>
  <p:tag name="KSO_WM_CHIP_XID" val="5efd90c781ee359a788b1dc8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2"/>
  <p:tag name="KSO_WM_TEMPLATE_ASSEMBLE_XID" val="60656e884054ed1e2fb7fae9"/>
  <p:tag name="KSO_WM_TEMPLATE_ASSEMBLE_GROUPID" val="60656e884054ed1e2fb7fae9"/>
</p:tagLst>
</file>

<file path=ppt/tags/tag1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09052_1*i*6"/>
  <p:tag name="KSO_WM_TEMPLATE_CATEGORY" val="diagram"/>
  <p:tag name="KSO_WM_TEMPLATE_INDEX" val="20209052"/>
  <p:tag name="KSO_WM_UNIT_LAYERLEVEL" val="1"/>
  <p:tag name="KSO_WM_TAG_VERSION" val="1.0"/>
  <p:tag name="KSO_WM_BEAUTIFY_FLAG" val="#wm#"/>
  <p:tag name="KSO_WM_UNIT_COLOR_SCHEME_SHAPE_ID" val="12"/>
  <p:tag name="KSO_WM_UNIT_COLOR_SCHEME_PARENT_PAGE" val="0_1"/>
  <p:tag name="KSO_WM_UNIT_DECOLORIZATION" val="1"/>
  <p:tag name="KSO_WM_UNIT_SM_LIMIT_TYPE" val="2"/>
  <p:tag name="KSO_WM_CHIP_GROUPID" val="5efd90c781ee359a788b1dc7"/>
  <p:tag name="KSO_WM_CHIP_XID" val="5efd90c781ee359a788b1dc8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2"/>
  <p:tag name="KSO_WM_TEMPLATE_ASSEMBLE_XID" val="60656e884054ed1e2fb7fae9"/>
  <p:tag name="KSO_WM_TEMPLATE_ASSEMBLE_GROUPID" val="60656e884054ed1e2fb7fae9"/>
</p:tagLst>
</file>

<file path=ppt/tags/tag1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chip20208420_1*i*7"/>
  <p:tag name="KSO_WM_TEMPLATE_CATEGORY" val="chip"/>
  <p:tag name="KSO_WM_TEMPLATE_INDEX" val="20208420"/>
  <p:tag name="KSO_WM_UNIT_LAYERLEVEL" val="1"/>
  <p:tag name="KSO_WM_TAG_VERSION" val="1.0"/>
  <p:tag name="KSO_WM_BEAUTIFY_FLAG" val="#wm#"/>
  <p:tag name="KSO_WM_UNIT_COLOR_SCHEME_SHAPE_ID" val="8"/>
  <p:tag name="KSO_WM_UNIT_COLOR_SCHEME_PARENT_PAGE" val="0_1"/>
  <p:tag name="KSO_WM_UNIT_BLOCK" val="0"/>
  <p:tag name="KSO_WM_UNIT_SM_LIMIT_TYPE" val="1"/>
  <p:tag name="KSO_WM_UNIT_DEC_AREA_ID" val="8070127b3714468ea552a232dfcaf15b"/>
  <p:tag name="KSO_WM_UNIT_DECORATE_INFO" val="{&quot;ReferentInfo&quot;:{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}"/>
</p:tagLst>
</file>

<file path=ppt/tags/tag1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09052_1*i*7"/>
  <p:tag name="KSO_WM_TEMPLATE_CATEGORY" val="diagram"/>
  <p:tag name="KSO_WM_TEMPLATE_INDEX" val="20209052"/>
  <p:tag name="KSO_WM_UNIT_LAYERLEVEL" val="1"/>
  <p:tag name="KSO_WM_TAG_VERSION" val="1.0"/>
  <p:tag name="KSO_WM_BEAUTIFY_FLAG" val="#wm#"/>
  <p:tag name="KSO_WM_UNIT_COLOR_SCHEME_SHAPE_ID" val="9"/>
  <p:tag name="KSO_WM_UNIT_COLOR_SCHEME_PARENT_PAGE" val="0_1"/>
  <p:tag name="KSO_WM_UNIT_SM_LIMIT_TYPE" val="2"/>
  <p:tag name="KSO_WM_CHIP_GROUPID" val="5efd90c781ee359a788b1dc7"/>
  <p:tag name="KSO_WM_CHIP_XID" val="5efd90c781ee359a788b1dc8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2"/>
  <p:tag name="KSO_WM_TEMPLATE_ASSEMBLE_XID" val="60656e884054ed1e2fb7fae9"/>
  <p:tag name="KSO_WM_TEMPLATE_ASSEMBLE_GROUPID" val="60656e884054ed1e2fb7fae9"/>
</p:tagLst>
</file>

<file path=ppt/tags/tag1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diagram20209052_1*i*8"/>
  <p:tag name="KSO_WM_TEMPLATE_CATEGORY" val="diagram"/>
  <p:tag name="KSO_WM_TEMPLATE_INDEX" val="20209052"/>
  <p:tag name="KSO_WM_UNIT_LAYERLEVEL" val="1"/>
  <p:tag name="KSO_WM_TAG_VERSION" val="1.0"/>
  <p:tag name="KSO_WM_BEAUTIFY_FLAG" val="#wm#"/>
  <p:tag name="KSO_WM_UNIT_COLOR_SCHEME_SHAPE_ID" val="10"/>
  <p:tag name="KSO_WM_UNIT_COLOR_SCHEME_PARENT_PAGE" val="0_1"/>
  <p:tag name="KSO_WM_UNIT_SM_LIMIT_TYPE" val="2"/>
  <p:tag name="KSO_WM_CHIP_GROUPID" val="5efd90c781ee359a788b1dc7"/>
  <p:tag name="KSO_WM_CHIP_XID" val="5efd90c781ee359a788b1dc8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2"/>
  <p:tag name="KSO_WM_TEMPLATE_ASSEMBLE_XID" val="60656e884054ed1e2fb7fae9"/>
  <p:tag name="KSO_WM_TEMPLATE_ASSEMBLE_GROUPID" val="60656e884054ed1e2fb7fae9"/>
</p:tagLst>
</file>

<file path=ppt/tags/tag1239.xml><?xml version="1.0" encoding="utf-8"?>
<p:tagLst xmlns:p="http://schemas.openxmlformats.org/presentationml/2006/main">
  <p:tag name="KSO_WM_BEAUTIFY_FLAG" val=""/>
  <p:tag name="KSO_WM_UNIT_TYPE" val="j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5"/>
</p:tagLst>
</file>

<file path=ppt/tags/tag1240.xml><?xml version="1.0" encoding="utf-8"?>
<p:tagLst xmlns:p="http://schemas.openxmlformats.org/presentationml/2006/main">
  <p:tag name="KSO_WM_BEAUTIFY_FLAG" val="#wm#"/>
  <p:tag name="KSO_WM_TEMPLATE_CATEGORY" val="diagram"/>
  <p:tag name="KSO_WM_TEMPLATE_INDEX" val="20209052"/>
  <p:tag name="KSO_WM_SLIDE_ID" val="diagram20209052_1"/>
  <p:tag name="KSO_WM_TEMPLATE_SUBCATEGORY" val="21"/>
  <p:tag name="KSO_WM_SLIDE_ITEM_CNT" val="0"/>
  <p:tag name="KSO_WM_SLIDE_INDEX" val="1"/>
  <p:tag name="KSO_WM_TAG_VERSION" val="1.0"/>
  <p:tag name="KSO_WM_SLIDE_LAYOUT" val="a_f"/>
  <p:tag name="KSO_WM_SLIDE_LAYOUT_CNT" val="1_1"/>
  <p:tag name="KSO_WM_SLIDE_TYPE" val="text"/>
  <p:tag name="KSO_WM_SLIDE_SUBTYPE" val="pureTxt"/>
  <p:tag name="KSO_WM_SLIDE_SIZE" val="959*456"/>
  <p:tag name="KSO_WM_SLIDE_POSITION" val="0*84"/>
  <p:tag name="KSO_WM_SLIDE_COLORSCHEME_VERSION" val="3.2"/>
  <p:tag name="KSO_WM_TEMPLATE_MASTER_TYPE" val="0"/>
  <p:tag name="KSO_WM_TEMPLATE_COLOR_TYPE" val="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04-01T15:04:57&quot;,&quot;maxSize&quot;:{&quot;size1&quot;:33.5},&quot;minSize&quot;:{&quot;size1&quot;:33.5},&quot;normalSize&quot;:{&quot;size1&quot;:33.5},&quot;subLayout&quot;:[{&quot;id&quot;:&quot;2021-04-01T15:04:57&quot;,&quot;margin&quot;:{&quot;bottom&quot;:0.0260000042617321,&quot;left&quot;:1.6929999589920044,&quot;right&quot;:5.079999923706055,&quot;top&quot;:2.117000102996826},&quot;type&quot;:0},{&quot;id&quot;:&quot;2021-04-01T15:04:57&quot;,&quot;margin&quot;:{&quot;bottom&quot;:4.2330002784729,&quot;left&quot;:1.6929999589920044,&quot;right&quot;:1.6929999589920044,&quot;top&quot;:1.6670000553131104},&quot;type&quot;:0}],&quot;type&quot;:0}"/>
  <p:tag name="KSO_WM_SLIDE_RATIO" val="1.777778"/>
  <p:tag name="KSO_WM_CHIP_INFOS" val="{&quot;type&quot;:0,&quot;layout_type&quot;:&quot;topbottom&quot;,&quot;layout_feature&quot;:2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b&quot;,&quot;text_direction&quot;:&quot;horizontal&quot;,&quot;support_big_font&quot;:false,&quot;fill_id&quot;:&quot;5a95084338614008b4a3592a762c7ba4&quot;,&quot;fill_align&quot;:&quot;lb&quot;,&quot;chip_types&quot;:[&quot;text&quot;,&quot;header&quot;]},{&quot;text_align&quot;:&quot;lt&quot;,&quot;text_direction&quot;:&quot;horizontal&quot;,&quot;support_big_font&quot;:false,&quot;fill_id&quot;:&quot;12cba8bde818492180022c48cdf73154&quot;,&quot;fill_align&quot;:&quot;lt&quot;,&quot;chip_types&quot;:[&quot;diagram&quot;,&quot;text&quot;,&quot;picture&quot;,&quot;chart&quot;,&quot;table&quot;]}]]"/>
  <p:tag name="KSO_WM_CHIP_XID" val="5efd90c781ee359a788b1dc8"/>
  <p:tag name="KSO_WM_CHIP_DECFILLPROP" val="[]"/>
  <p:tag name="KSO_WM_SLIDE_CAN_ADD_NAVIGATION" val="1"/>
  <p:tag name="KSO_WM_SLIDE_BACKGROUND" val="[&quot;general&quot;]"/>
  <p:tag name="KSO_WM_CHIP_GROUPID" val="5efd90c781ee359a788b1dc7"/>
  <p:tag name="KSO_WM_SLIDE_BACKGROUND_TYPE" val="general"/>
  <p:tag name="KSO_WM_SLIDE_SUPPORT_FEATURE_TYPE" val="0"/>
  <p:tag name="KSO_WM_TEMPLATE_ASSEMBLE_XID" val="60656e884054ed1e2fb7fae9"/>
  <p:tag name="KSO_WM_TEMPLATE_ASSEMBLE_GROUPID" val="60656e884054ed1e2fb7fae9"/>
</p:tagLst>
</file>

<file path=ppt/tags/tag124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标题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178_1*a*1"/>
  <p:tag name="KSO_WM_TEMPLATE_CATEGORY" val="diagram"/>
  <p:tag name="KSO_WM_TEMPLATE_INDEX" val="20220178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8b7cc572c56d45e483184cf4085d0dd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66;72;2"/>
  <p:tag name="KSO_WM_CHIP_GROUPID" val="612df870eaa89fd2fb383614"/>
  <p:tag name="KSO_WM_CHIP_XID" val="612df870eaa89fd2fb383615"/>
</p:tagLst>
</file>

<file path=ppt/tags/tag1242.xml><?xml version="1.0" encoding="utf-8"?>
<p:tagLst xmlns:p="http://schemas.openxmlformats.org/presentationml/2006/main">
  <p:tag name="KSO_WM_UNIT_PLACING_PICTURE_USER_VIEWPORT" val="{&quot;height&quot;:3117,&quot;width&quot;:3117}"/>
  <p:tag name="KSO_WM_UNIT_TYPE" val="j"/>
</p:tagLst>
</file>

<file path=ppt/tags/tag1243.xml><?xml version="1.0" encoding="utf-8"?>
<p:tagLst xmlns:p="http://schemas.openxmlformats.org/presentationml/2006/main">
  <p:tag name="KSO_WM_SLIDE_ID" val="custom20214123_1"/>
  <p:tag name="KSO_WM_TEMPLATE_SUBCATEGORY" val="21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14123"/>
  <p:tag name="KSO_WM_SLIDE_LAYOUT" val="a_f"/>
  <p:tag name="KSO_WM_SLIDE_LAYOUT_CNT" val="1_1"/>
  <p:tag name="KSO_WM_UNIT_SHOW_EDIT_AREA_INDICATION" val="1"/>
  <p:tag name="KSO_WM_TEMPLATE_THUMBS_INDEX" val="1、2、3、4、7、47"/>
  <p:tag name="KSO_WM_CHIP_INFOS" val="{&quot;layout_type&quot;:&quot;forright&quot;,&quot;slide_type&quot;:[&quot;title&quot;],&quot;aspect_ratio&quot;:&quot;16:9&quot;}"/>
  <p:tag name="KSO_WM_CHIP_XID" val="5ebe041a0ac41c4a0a52557a"/>
  <p:tag name="KSO_WM_CHIP_FILLPROP" val="[[{&quot;fill_id&quot;:&quot;014cd647425143238c2ec88d4832793b&quot;,&quot;fill_align&quot;:&quot;cm&quot;,&quot;text_align&quot;:&quot;lm&quot;,&quot;text_direction&quot;:&quot;horizontal&quot;,&quot;chip_types&quot;:[&quot;text&quot;,&quot;header&quot;]}]]"/>
  <p:tag name="KSO_WM_SLIDE_SIZE" val="380*460"/>
  <p:tag name="KSO_WM_SLIDE_POSITION" val="520*39"/>
  <p:tag name="KSO_WM_CHIP_GROUPID" val="5ebf6661ddc3daf3fef3f760"/>
  <p:tag name="KSO_WM_SLIDE_LAYOUT_INFO" val="{&quot;id&quot;:&quot;2020-11-05T12:40:02&quot;,&quot;maxSize&quot;:{&quot;size1&quot;:59.40293330439816},&quot;minSize&quot;:{&quot;size1&quot;:47.80293330439815},&quot;normalSize&quot;:{&quot;size1&quot;:56.80293330439815},&quot;subLayout&quot;:[{&quot;id&quot;:&quot;2020-11-05T12:40:02&quot;,&quot;margin&quot;:{&quot;bottom&quot;:0.131022647023201,&quot;left&quot;:17.49791717529297,&quot;right&quot;:2.9630887508392334,&quot;top&quot;:5.731644630432129},&quot;type&quot;:0},{&quot;id&quot;:&quot;2020-11-05T12:40:02&quot;,&quot;margin&quot;:{&quot;bottom&quot;:5.731666564941406,&quot;left&quot;:17.49791717529297,&quot;right&quot;:2.9630887508392334,&quot;top&quot;:0.1801326721906662},&quot;type&quot;:0}],&quot;type&quot;:0}"/>
  <p:tag name="KSO_WM_SLIDE_BK_DARK_LIGHT" val="2"/>
  <p:tag name="KSO_WM_SLIDE_BACKGROUND_TYPE" val="general"/>
  <p:tag name="KSO_WM_SLIDE_SUPPORT_FEATURE_TYPE" val="0"/>
  <p:tag name="KSO_WM_TEMPLATE_MASTER_THUMB_INDEX" val="12"/>
  <p:tag name="KSO_WM_TEMPLATE_ASSEMBLE_XID" val="5fa38202cdf0ed41a6a338c3"/>
  <p:tag name="KSO_WM_TEMPLATE_ASSEMBLE_GROUPID" val="5f8e8fda67ec5bfe25c15d4a"/>
</p:tagLst>
</file>

<file path=ppt/tags/tag124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标题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178_1*a*1"/>
  <p:tag name="KSO_WM_TEMPLATE_CATEGORY" val="diagram"/>
  <p:tag name="KSO_WM_TEMPLATE_INDEX" val="20220178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8b7cc572c56d45e483184cf4085d0dd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66;72;2"/>
  <p:tag name="KSO_WM_CHIP_GROUPID" val="612df870eaa89fd2fb383614"/>
  <p:tag name="KSO_WM_CHIP_XID" val="612df870eaa89fd2fb383615"/>
</p:tagLst>
</file>

<file path=ppt/tags/tag1245.xml><?xml version="1.0" encoding="utf-8"?>
<p:tagLst xmlns:p="http://schemas.openxmlformats.org/presentationml/2006/main">
  <p:tag name="KSO_WM_UNIT_PLACING_PICTURE_USER_VIEWPORT" val="{&quot;height&quot;:3117,&quot;width&quot;:3117}"/>
  <p:tag name="KSO_WM_UNIT_TYPE" val="j"/>
</p:tagLst>
</file>

<file path=ppt/tags/tag1246.xml><?xml version="1.0" encoding="utf-8"?>
<p:tagLst xmlns:p="http://schemas.openxmlformats.org/presentationml/2006/main">
  <p:tag name="KSO_WM_SLIDE_ID" val="custom20214123_1"/>
  <p:tag name="KSO_WM_TEMPLATE_SUBCATEGORY" val="21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14123"/>
  <p:tag name="KSO_WM_SLIDE_LAYOUT" val="a_f"/>
  <p:tag name="KSO_WM_SLIDE_LAYOUT_CNT" val="1_1"/>
  <p:tag name="KSO_WM_UNIT_SHOW_EDIT_AREA_INDICATION" val="1"/>
  <p:tag name="KSO_WM_TEMPLATE_THUMBS_INDEX" val="1、2、3、4、7、47"/>
  <p:tag name="KSO_WM_CHIP_INFOS" val="{&quot;layout_type&quot;:&quot;forright&quot;,&quot;slide_type&quot;:[&quot;title&quot;],&quot;aspect_ratio&quot;:&quot;16:9&quot;}"/>
  <p:tag name="KSO_WM_CHIP_XID" val="5ebe041a0ac41c4a0a52557a"/>
  <p:tag name="KSO_WM_CHIP_FILLPROP" val="[[{&quot;fill_id&quot;:&quot;014cd647425143238c2ec88d4832793b&quot;,&quot;fill_align&quot;:&quot;cm&quot;,&quot;text_align&quot;:&quot;lm&quot;,&quot;text_direction&quot;:&quot;horizontal&quot;,&quot;chip_types&quot;:[&quot;text&quot;,&quot;header&quot;]}]]"/>
  <p:tag name="KSO_WM_SLIDE_SIZE" val="380*460"/>
  <p:tag name="KSO_WM_SLIDE_POSITION" val="520*39"/>
  <p:tag name="KSO_WM_CHIP_GROUPID" val="5ebf6661ddc3daf3fef3f760"/>
  <p:tag name="KSO_WM_SLIDE_LAYOUT_INFO" val="{&quot;id&quot;:&quot;2020-11-05T12:40:02&quot;,&quot;maxSize&quot;:{&quot;size1&quot;:59.40293330439816},&quot;minSize&quot;:{&quot;size1&quot;:47.80293330439815},&quot;normalSize&quot;:{&quot;size1&quot;:56.80293330439815},&quot;subLayout&quot;:[{&quot;id&quot;:&quot;2020-11-05T12:40:02&quot;,&quot;margin&quot;:{&quot;bottom&quot;:0.131022647023201,&quot;left&quot;:17.49791717529297,&quot;right&quot;:2.9630887508392334,&quot;top&quot;:5.731644630432129},&quot;type&quot;:0},{&quot;id&quot;:&quot;2020-11-05T12:40:02&quot;,&quot;margin&quot;:{&quot;bottom&quot;:5.731666564941406,&quot;left&quot;:17.49791717529297,&quot;right&quot;:2.9630887508392334,&quot;top&quot;:0.1801326721906662},&quot;type&quot;:0}],&quot;type&quot;:0}"/>
  <p:tag name="KSO_WM_SLIDE_BK_DARK_LIGHT" val="2"/>
  <p:tag name="KSO_WM_SLIDE_BACKGROUND_TYPE" val="general"/>
  <p:tag name="KSO_WM_SLIDE_SUPPORT_FEATURE_TYPE" val="0"/>
  <p:tag name="KSO_WM_TEMPLATE_MASTER_THUMB_INDEX" val="12"/>
  <p:tag name="KSO_WM_TEMPLATE_ASSEMBLE_XID" val="5fa38202cdf0ed41a6a338c3"/>
  <p:tag name="KSO_WM_TEMPLATE_ASSEMBLE_GROUPID" val="5f8e8fda67ec5bfe25c15d4a"/>
</p:tagLst>
</file>

<file path=ppt/tags/tag1247.xml><?xml version="1.0" encoding="utf-8"?>
<p:tagLst xmlns:p="http://schemas.openxmlformats.org/presentationml/2006/main">
  <p:tag name="commondata" val="eyJoZGlkIjoiNjliYWE3ZmU1Y2ZjMDFiNjQ2NmFkN2Q4MmFmNTcwMGUifQ==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6915"/>
  <p:tag name="KSO_WM_TEMPLATE_MASTER_THUMB_INDEX" val="12"/>
  <p:tag name="KSO_WM_TEMPLATE_THUMBS_INDEX" val="1、4、7、8、10、11、12、13、15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7"/>
  <p:tag name="KSO_WM_UNIT_LAYERLEVEL" val="1"/>
  <p:tag name="KSO_WM_TAG_VERSION" val="1.0"/>
  <p:tag name="KSO_WM_BEAUTIFY_FLAG" val="#wm#"/>
  <p:tag name="KSO_WM_UNIT_TYPE" val="y"/>
  <p:tag name="KSO_WM_UNIT_INDEX" val="7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4"/>
  <p:tag name="KSO_WM_UNIT_LAYERLEVEL" val="1"/>
  <p:tag name="KSO_WM_TAG_VERSION" val="1.0"/>
  <p:tag name="KSO_WM_BEAUTIFY_FLAG" val="#wm#"/>
  <p:tag name="KSO_WM_UNIT_TYPE" val="y"/>
  <p:tag name="KSO_WM_UNIT_INDEX" val="4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5"/>
  <p:tag name="KSO_WM_UNIT_LAYERLEVEL" val="1"/>
  <p:tag name="KSO_WM_TAG_VERSION" val="1.0"/>
  <p:tag name="KSO_WM_BEAUTIFY_FLAG" val="#wm#"/>
  <p:tag name="KSO_WM_UNIT_TYPE" val="y"/>
  <p:tag name="KSO_WM_UNIT_INDEX" val="5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6"/>
  <p:tag name="KSO_WM_UNIT_LAYERLEVEL" val="1"/>
  <p:tag name="KSO_WM_TAG_VERSION" val="1.0"/>
  <p:tag name="KSO_WM_BEAUTIFY_FLAG" val="#wm#"/>
  <p:tag name="KSO_WM_UNIT_TYPE" val="y"/>
  <p:tag name="KSO_WM_UNIT_INDEX" val="6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BK_DARK_LIGHT" val="2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21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22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5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5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6915"/>
  <p:tag name="KSO_WM_TEMPLATE_MASTER_THUMB_INDEX" val="12"/>
  <p:tag name="KSO_WM_TEMPLATE_THUMBS_INDEX" val="1、4、7、8、10、11、12、13、15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14123_1*i*1"/>
  <p:tag name="KSO_WM_TEMPLATE_CATEGORY" val="chip"/>
  <p:tag name="KSO_WM_TEMPLATE_INDEX" val="20214123"/>
  <p:tag name="KSO_WM_UNIT_LAYERLEVEL" val="1"/>
  <p:tag name="KSO_WM_TAG_VERSION" val="1.0"/>
  <p:tag name="KSO_WM_BEAUTIFY_FLAG" val="#wm#"/>
  <p:tag name="KSO_WM_CHIP_GROUPID" val="5f8e8fda67ec5bfe25c15d4a"/>
  <p:tag name="KSO_WM_CHIP_XID" val="5f8e8fda67ec5bfe25c15d4b"/>
  <p:tag name="KSO_WM_UNIT_DEC_AREA_ID" val="e8382ca5e177461695d609771411e5c6"/>
  <p:tag name="KSO_WM_UNIT_DECORATE_INFO" val=""/>
  <p:tag name="KSO_WM_UNIT_SM_LIMIT_TYPE" val="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41f07066d984234851efee29ebfba4c"/>
</p:tagLst>
</file>

<file path=ppt/tags/tag25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标题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178_1*a*1"/>
  <p:tag name="KSO_WM_TEMPLATE_CATEGORY" val="diagram"/>
  <p:tag name="KSO_WM_TEMPLATE_INDEX" val="20220178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8b7cc572c56d45e483184cf4085d0dd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66;72;2"/>
  <p:tag name="KSO_WM_CHIP_GROUPID" val="612df870eaa89fd2fb383614"/>
  <p:tag name="KSO_WM_CHIP_XID" val="612df870eaa89fd2fb383615"/>
</p:tagLst>
</file>

<file path=ppt/tags/tag259.xml><?xml version="1.0" encoding="utf-8"?>
<p:tagLst xmlns:p="http://schemas.openxmlformats.org/presentationml/2006/main">
  <p:tag name="KSO_WM_UNIT_SUBTYPE" val="e"/>
  <p:tag name="KSO_WM_UNIT_PRESET_TEXT" val="202X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20178_1*f*1"/>
  <p:tag name="KSO_WM_TEMPLATE_CATEGORY" val="diagram"/>
  <p:tag name="KSO_WM_TEMPLATE_INDEX" val="20220178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346fb4b6de244270afdb768b1a0a303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60;66;2"/>
  <p:tag name="KSO_WM_CHIP_GROUPID" val="612df870eaa89fd2fb383614"/>
  <p:tag name="KSO_WM_CHIP_XID" val="612df870eaa89fd2fb383615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SUBTYPE" val="b"/>
  <p:tag name="KSO_WM_UNIT_PRESET_TEXT" val="演讲人姓名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diagram20220178_1*f*2"/>
  <p:tag name="KSO_WM_TEMPLATE_CATEGORY" val="diagram"/>
  <p:tag name="KSO_WM_TEMPLATE_INDEX" val="20220178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8860d4512def4530befd82567179ed3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24;32;2"/>
  <p:tag name="KSO_WM_CHIP_GROUPID" val="612df870eaa89fd2fb383614"/>
  <p:tag name="KSO_WM_CHIP_XID" val="612df870eaa89fd2fb383615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4123_3*i*1"/>
  <p:tag name="KSO_WM_TEMPLATE_CATEGORY" val="chip"/>
  <p:tag name="KSO_WM_TEMPLATE_INDEX" val="20214123"/>
  <p:tag name="KSO_WM_UNIT_LAYERLEVEL" val="1"/>
  <p:tag name="KSO_WM_TAG_VERSION" val="1.0"/>
  <p:tag name="KSO_WM_BEAUTIFY_FLAG" val="#wm#"/>
  <p:tag name="KSO_WM_CHIP_GROUPID" val="5f8e8fda67ec5bfe25c15d4a"/>
  <p:tag name="KSO_WM_CHIP_XID" val="5f8e8fda67ec5bfe25c15d4d"/>
  <p:tag name="KSO_WM_UNIT_DEC_AREA_ID" val="538d6145094b48279747fafa4260409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4c82a6c33794b569df38796621b5299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4123_4*i*1"/>
  <p:tag name="KSO_WM_TEMPLATE_CATEGORY" val="chip"/>
  <p:tag name="KSO_WM_TEMPLATE_INDEX" val="20214123"/>
  <p:tag name="KSO_WM_UNIT_LAYERLEVEL" val="1"/>
  <p:tag name="KSO_WM_TAG_VERSION" val="1.0"/>
  <p:tag name="KSO_WM_BEAUTIFY_FLAG" val="#wm#"/>
  <p:tag name="KSO_WM_CHIP_GROUPID" val="5f8e8fda67ec5bfe25c15d4a"/>
  <p:tag name="KSO_WM_CHIP_XID" val="5f8e8fda67ec5bfe25c15d4e"/>
  <p:tag name="KSO_WM_UNIT_DEC_AREA_ID" val="ba431f49007e47b88226a60d7915683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c84bae8e5a024e8a90129e20519c7134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4123_2*i*1"/>
  <p:tag name="KSO_WM_TEMPLATE_CATEGORY" val="chip"/>
  <p:tag name="KSO_WM_TEMPLATE_INDEX" val="20214123"/>
  <p:tag name="KSO_WM_UNIT_LAYERLEVEL" val="1"/>
  <p:tag name="KSO_WM_TAG_VERSION" val="1.0"/>
  <p:tag name="KSO_WM_BEAUTIFY_FLAG" val="#wm#"/>
  <p:tag name="KSO_WM_CHIP_GROUPID" val="5f8e8fda67ec5bfe25c15d4a"/>
  <p:tag name="KSO_WM_CHIP_XID" val="5f8e8fda67ec5bfe25c15d4c"/>
  <p:tag name="KSO_WM_UNIT_DEC_AREA_ID" val="671c94c71b1d4bb7aad90b0aff1052cd"/>
  <p:tag name="KSO_WM_UNIT_DECORATE_INFO" val=""/>
  <p:tag name="KSO_WM_UNIT_SM_LIMIT_TYPE" val=""/>
  <p:tag name="KSO_WM_CHIP_FILLAREA_FILL_RULE" val="{&quot;fill_align&quot;:&quot;lm&quot;,&quot;fill_effect&quot;:[],&quot;fill_mode&quot;:&quot;adaptive&quot;,&quot;sacle_strategy&quot;:&quot;stretch&quot;}"/>
  <p:tag name="KSO_WM_ASSEMBLE_CHIP_INDEX" val="dfdf9d58ac64419d8584dc5853ef6942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4123_3*i*1"/>
  <p:tag name="KSO_WM_TEMPLATE_CATEGORY" val="chip"/>
  <p:tag name="KSO_WM_TEMPLATE_INDEX" val="20214123"/>
  <p:tag name="KSO_WM_UNIT_LAYERLEVEL" val="1"/>
  <p:tag name="KSO_WM_TAG_VERSION" val="1.0"/>
  <p:tag name="KSO_WM_BEAUTIFY_FLAG" val="#wm#"/>
  <p:tag name="KSO_WM_CHIP_GROUPID" val="5f8e8fda67ec5bfe25c15d4a"/>
  <p:tag name="KSO_WM_CHIP_XID" val="5f8e8fda67ec5bfe25c15d4d"/>
  <p:tag name="KSO_WM_UNIT_DEC_AREA_ID" val="78b0d6370eeb4ba6880fba0c9879430a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fb70b176c05d4a53a8861c56dd7cce9a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4123_4*i*1"/>
  <p:tag name="KSO_WM_TEMPLATE_CATEGORY" val="chip"/>
  <p:tag name="KSO_WM_TEMPLATE_INDEX" val="20214123"/>
  <p:tag name="KSO_WM_UNIT_LAYERLEVEL" val="1"/>
  <p:tag name="KSO_WM_TAG_VERSION" val="1.0"/>
  <p:tag name="KSO_WM_BEAUTIFY_FLAG" val="#wm#"/>
  <p:tag name="KSO_WM_CHIP_GROUPID" val="5f8e8fda67ec5bfe25c15d4a"/>
  <p:tag name="KSO_WM_CHIP_XID" val="5f8e8fda67ec5bfe25c15d4e"/>
  <p:tag name="KSO_WM_UNIT_DEC_AREA_ID" val="036f1347509849f1a4bca38077e888c4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c5ca55afa27e423d91ac7ecc48cfccd1"/>
</p:tagLst>
</file>

<file path=ppt/tags/tag26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4123_1*a*1"/>
  <p:tag name="KSO_WM_TEMPLATE_CATEGORY" val="custom"/>
  <p:tag name="KSO_WM_TEMPLATE_INDEX" val="20214123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32;2"/>
  <p:tag name="KSO_WM_UNIT_BLOCK" val="0"/>
  <p:tag name="KSO_WM_UNIT_DEC_AREA_ID" val="0c3561ca5227479e8beb48c62ae6e8d1"/>
  <p:tag name="KSO_WM_CHIP_GROUPID" val="5ebe41950ac41c4a0a525618"/>
  <p:tag name="KSO_WM_CHIP_XID" val="5ebe41950ac41c4a0a525619"/>
  <p:tag name="KSO_WM_CHIP_FILLAREA_FILL_RULE" val="{&quot;fill_align&quot;:&quot;cm&quot;,&quot;fill_mode&quot;:&quot;adaptive&quot;,&quot;sacle_strategy&quot;:&quot;smart&quot;}"/>
  <p:tag name="KSO_WM_ASSEMBLE_CHIP_INDEX" val="e4bb51ee74b145bb8a6b26006b8a4d42"/>
  <p:tag name="KSO_WM_UNIT_TEXT_FILL_FORE_SCHEMECOLOR_INDEX_BRIGHTNESS" val="0.15"/>
  <p:tag name="KSO_WM_UNIT_TEXT_FILL_FORE_SCHEMECOLOR_INDEX" val="13"/>
  <p:tag name="KSO_WM_UNIT_TEXT_FILL_TYPE" val="1"/>
  <p:tag name="KSO_WM_TEMPLATE_ASSEMBLE_XID" val="5fa38202cdf0ed41a6a338b2"/>
  <p:tag name="KSO_WM_TEMPLATE_ASSEMBLE_GROUPID" val="5f8e8fda67ec5bfe25c15d4a"/>
</p:tagLst>
</file>

<file path=ppt/tags/tag26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65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14123_1*b*1"/>
  <p:tag name="KSO_WM_TEMPLATE_CATEGORY" val="custom"/>
  <p:tag name="KSO_WM_TEMPLATE_INDEX" val="20214123"/>
  <p:tag name="KSO_WM_UNIT_LAYERLEVEL" val="1"/>
  <p:tag name="KSO_WM_TAG_VERSION" val="1.0"/>
  <p:tag name="KSO_WM_BEAUTIFY_FLAG" val="#wm#"/>
  <p:tag name="KSO_WM_UNIT_PRESET_TEXT" val="单击此处输入你的正文，文字是您思想的提炼，为了最终演示发布的良好效果。"/>
  <p:tag name="KSO_WM_UNIT_DEFAULT_FONT" val="14;16;2"/>
  <p:tag name="KSO_WM_UNIT_BLOCK" val="0"/>
  <p:tag name="KSO_WM_UNIT_DEC_AREA_ID" val="6a1c9d533c104e0dbed8992c4cb8d5ca"/>
  <p:tag name="KSO_WM_CHIP_GROUPID" val="5ebe41950ac41c4a0a525618"/>
  <p:tag name="KSO_WM_CHIP_XID" val="5ebe41950ac41c4a0a525619"/>
  <p:tag name="KSO_WM_CHIP_FILLAREA_FILL_RULE" val="{&quot;fill_align&quot;:&quot;cm&quot;,&quot;fill_mode&quot;:&quot;adaptive&quot;,&quot;sacle_strategy&quot;:&quot;smart&quot;}"/>
  <p:tag name="KSO_WM_ASSEMBLE_CHIP_INDEX" val="e4bb51ee74b145bb8a6b26006b8a4d42"/>
  <p:tag name="KSO_WM_UNIT_TEXT_FILL_FORE_SCHEMECOLOR_INDEX_BRIGHTNESS" val="0.35"/>
  <p:tag name="KSO_WM_UNIT_TEXT_FILL_FORE_SCHEMECOLOR_INDEX" val="13"/>
  <p:tag name="KSO_WM_UNIT_TEXT_FILL_TYPE" val="1"/>
  <p:tag name="KSO_WM_TEMPLATE_ASSEMBLE_XID" val="5fa38202cdf0ed41a6a338b2"/>
  <p:tag name="KSO_WM_TEMPLATE_ASSEMBLE_GROUPID" val="5f8e8fda67ec5bfe25c15d4a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4123_3*i*1"/>
  <p:tag name="KSO_WM_TEMPLATE_CATEGORY" val="chip"/>
  <p:tag name="KSO_WM_TEMPLATE_INDEX" val="20214123"/>
  <p:tag name="KSO_WM_UNIT_LAYERLEVEL" val="1"/>
  <p:tag name="KSO_WM_TAG_VERSION" val="1.0"/>
  <p:tag name="KSO_WM_BEAUTIFY_FLAG" val="#wm#"/>
  <p:tag name="KSO_WM_CHIP_GROUPID" val="5f8e8fda67ec5bfe25c15d4a"/>
  <p:tag name="KSO_WM_CHIP_XID" val="5f8e8fda67ec5bfe25c15d4d"/>
  <p:tag name="KSO_WM_UNIT_DEC_AREA_ID" val="538d6145094b48279747fafa4260409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4c82a6c33794b569df38796621b5299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4123_4*i*1"/>
  <p:tag name="KSO_WM_TEMPLATE_CATEGORY" val="chip"/>
  <p:tag name="KSO_WM_TEMPLATE_INDEX" val="20214123"/>
  <p:tag name="KSO_WM_UNIT_LAYERLEVEL" val="1"/>
  <p:tag name="KSO_WM_TAG_VERSION" val="1.0"/>
  <p:tag name="KSO_WM_BEAUTIFY_FLAG" val="#wm#"/>
  <p:tag name="KSO_WM_CHIP_GROUPID" val="5f8e8fda67ec5bfe25c15d4a"/>
  <p:tag name="KSO_WM_CHIP_XID" val="5f8e8fda67ec5bfe25c15d4e"/>
  <p:tag name="KSO_WM_UNIT_DEC_AREA_ID" val="ba431f49007e47b88226a60d7915683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c84bae8e5a024e8a90129e20519c7134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4123_3*i*1"/>
  <p:tag name="KSO_WM_TEMPLATE_CATEGORY" val="chip"/>
  <p:tag name="KSO_WM_TEMPLATE_INDEX" val="20214123"/>
  <p:tag name="KSO_WM_UNIT_LAYERLEVEL" val="1"/>
  <p:tag name="KSO_WM_TAG_VERSION" val="1.0"/>
  <p:tag name="KSO_WM_BEAUTIFY_FLAG" val="#wm#"/>
  <p:tag name="KSO_WM_CHIP_GROUPID" val="5f8e8fda67ec5bfe25c15d4a"/>
  <p:tag name="KSO_WM_CHIP_XID" val="5f8e8fda67ec5bfe25c15d4d"/>
  <p:tag name="KSO_WM_UNIT_DEC_AREA_ID" val="538d6145094b48279747fafa4260409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4c82a6c33794b569df38796621b5299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4123_4*i*1"/>
  <p:tag name="KSO_WM_TEMPLATE_CATEGORY" val="chip"/>
  <p:tag name="KSO_WM_TEMPLATE_INDEX" val="20214123"/>
  <p:tag name="KSO_WM_UNIT_LAYERLEVEL" val="1"/>
  <p:tag name="KSO_WM_TAG_VERSION" val="1.0"/>
  <p:tag name="KSO_WM_BEAUTIFY_FLAG" val="#wm#"/>
  <p:tag name="KSO_WM_CHIP_GROUPID" val="5f8e8fda67ec5bfe25c15d4a"/>
  <p:tag name="KSO_WM_CHIP_XID" val="5f8e8fda67ec5bfe25c15d4e"/>
  <p:tag name="KSO_WM_UNIT_DEC_AREA_ID" val="ba431f49007e47b88226a60d7915683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c84bae8e5a024e8a90129e20519c7134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4123_2*i*1"/>
  <p:tag name="KSO_WM_TEMPLATE_CATEGORY" val="chip"/>
  <p:tag name="KSO_WM_TEMPLATE_INDEX" val="20214123"/>
  <p:tag name="KSO_WM_UNIT_LAYERLEVEL" val="1"/>
  <p:tag name="KSO_WM_TAG_VERSION" val="1.0"/>
  <p:tag name="KSO_WM_BEAUTIFY_FLAG" val="#wm#"/>
  <p:tag name="KSO_WM_CHIP_GROUPID" val="5f8e8fda67ec5bfe25c15d4a"/>
  <p:tag name="KSO_WM_CHIP_XID" val="5f8e8fda67ec5bfe25c15d4c"/>
  <p:tag name="KSO_WM_UNIT_DEC_AREA_ID" val="7873162799d04a4c963a9aa0830d5fb7"/>
  <p:tag name="KSO_WM_UNIT_DECORATE_INFO" val=""/>
  <p:tag name="KSO_WM_UNIT_SM_LIMIT_TYPE" val=""/>
  <p:tag name="KSO_WM_CHIP_FILLAREA_FILL_RULE" val="{&quot;fill_align&quot;:&quot;rm&quot;,&quot;fill_effect&quot;:[],&quot;fill_mode&quot;:&quot;adaptive&quot;,&quot;sacle_strategy&quot;:&quot;stretch&quot;}"/>
  <p:tag name="KSO_WM_ASSEMBLE_CHIP_INDEX" val="fc67e747546247b69175bfbb1857a208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4123_3*i*1"/>
  <p:tag name="KSO_WM_TEMPLATE_CATEGORY" val="chip"/>
  <p:tag name="KSO_WM_TEMPLATE_INDEX" val="20214123"/>
  <p:tag name="KSO_WM_UNIT_LAYERLEVEL" val="1"/>
  <p:tag name="KSO_WM_TAG_VERSION" val="1.0"/>
  <p:tag name="KSO_WM_BEAUTIFY_FLAG" val="#wm#"/>
  <p:tag name="KSO_WM_CHIP_GROUPID" val="5f8e8fda67ec5bfe25c15d4a"/>
  <p:tag name="KSO_WM_CHIP_XID" val="5f8e8fda67ec5bfe25c15d4d"/>
  <p:tag name="KSO_WM_UNIT_DEC_AREA_ID" val="f629c5298fe84689b6db9ea837b185e7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f2664b782ae4e7eb0232044539261de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4123_3*i*1"/>
  <p:tag name="KSO_WM_TEMPLATE_CATEGORY" val="chip"/>
  <p:tag name="KSO_WM_TEMPLATE_INDEX" val="20214123"/>
  <p:tag name="KSO_WM_UNIT_LAYERLEVEL" val="1"/>
  <p:tag name="KSO_WM_TAG_VERSION" val="1.0"/>
  <p:tag name="KSO_WM_BEAUTIFY_FLAG" val="#wm#"/>
  <p:tag name="KSO_WM_CHIP_GROUPID" val="5f8e8fda67ec5bfe25c15d4a"/>
  <p:tag name="KSO_WM_CHIP_XID" val="5f8e8fda67ec5bfe25c15d4d"/>
  <p:tag name="KSO_WM_UNIT_DEC_AREA_ID" val="538d6145094b48279747fafa4260409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4c82a6c33794b569df38796621b5299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4123_4*i*1"/>
  <p:tag name="KSO_WM_TEMPLATE_CATEGORY" val="chip"/>
  <p:tag name="KSO_WM_TEMPLATE_INDEX" val="20214123"/>
  <p:tag name="KSO_WM_UNIT_LAYERLEVEL" val="1"/>
  <p:tag name="KSO_WM_TAG_VERSION" val="1.0"/>
  <p:tag name="KSO_WM_BEAUTIFY_FLAG" val="#wm#"/>
  <p:tag name="KSO_WM_CHIP_GROUPID" val="5f8e8fda67ec5bfe25c15d4a"/>
  <p:tag name="KSO_WM_CHIP_XID" val="5f8e8fda67ec5bfe25c15d4e"/>
  <p:tag name="KSO_WM_UNIT_DEC_AREA_ID" val="ba431f49007e47b88226a60d7915683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c84bae8e5a024e8a90129e20519c7134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4123_3*i*1"/>
  <p:tag name="KSO_WM_TEMPLATE_CATEGORY" val="chip"/>
  <p:tag name="KSO_WM_TEMPLATE_INDEX" val="20214123"/>
  <p:tag name="KSO_WM_UNIT_LAYERLEVEL" val="1"/>
  <p:tag name="KSO_WM_TAG_VERSION" val="1.0"/>
  <p:tag name="KSO_WM_BEAUTIFY_FLAG" val="#wm#"/>
  <p:tag name="KSO_WM_CHIP_GROUPID" val="5f8e8fda67ec5bfe25c15d4a"/>
  <p:tag name="KSO_WM_CHIP_XID" val="5f8e8fda67ec5bfe25c15d4d"/>
  <p:tag name="KSO_WM_UNIT_DEC_AREA_ID" val="538d6145094b48279747fafa4260409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4c82a6c33794b569df38796621b5299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4123_4*i*1"/>
  <p:tag name="KSO_WM_TEMPLATE_CATEGORY" val="chip"/>
  <p:tag name="KSO_WM_TEMPLATE_INDEX" val="20214123"/>
  <p:tag name="KSO_WM_UNIT_LAYERLEVEL" val="1"/>
  <p:tag name="KSO_WM_TAG_VERSION" val="1.0"/>
  <p:tag name="KSO_WM_BEAUTIFY_FLAG" val="#wm#"/>
  <p:tag name="KSO_WM_CHIP_GROUPID" val="5f8e8fda67ec5bfe25c15d4a"/>
  <p:tag name="KSO_WM_CHIP_XID" val="5f8e8fda67ec5bfe25c15d4e"/>
  <p:tag name="KSO_WM_UNIT_DEC_AREA_ID" val="ba431f49007e47b88226a60d7915683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c84bae8e5a024e8a90129e20519c7134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4123_3*i*1"/>
  <p:tag name="KSO_WM_TEMPLATE_CATEGORY" val="chip"/>
  <p:tag name="KSO_WM_TEMPLATE_INDEX" val="20214123"/>
  <p:tag name="KSO_WM_UNIT_LAYERLEVEL" val="1"/>
  <p:tag name="KSO_WM_TAG_VERSION" val="1.0"/>
  <p:tag name="KSO_WM_BEAUTIFY_FLAG" val="#wm#"/>
  <p:tag name="KSO_WM_CHIP_GROUPID" val="5f8e8fda67ec5bfe25c15d4a"/>
  <p:tag name="KSO_WM_CHIP_XID" val="5f8e8fda67ec5bfe25c15d4d"/>
  <p:tag name="KSO_WM_UNIT_DEC_AREA_ID" val="538d6145094b48279747fafa4260409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4c82a6c33794b569df38796621b5299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4123_4*i*1"/>
  <p:tag name="KSO_WM_TEMPLATE_CATEGORY" val="chip"/>
  <p:tag name="KSO_WM_TEMPLATE_INDEX" val="20214123"/>
  <p:tag name="KSO_WM_UNIT_LAYERLEVEL" val="1"/>
  <p:tag name="KSO_WM_TAG_VERSION" val="1.0"/>
  <p:tag name="KSO_WM_BEAUTIFY_FLAG" val="#wm#"/>
  <p:tag name="KSO_WM_CHIP_GROUPID" val="5f8e8fda67ec5bfe25c15d4a"/>
  <p:tag name="KSO_WM_CHIP_XID" val="5f8e8fda67ec5bfe25c15d4e"/>
  <p:tag name="KSO_WM_UNIT_DEC_AREA_ID" val="ba431f49007e47b88226a60d7915683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c84bae8e5a024e8a90129e20519c7134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14123_1*i*1"/>
  <p:tag name="KSO_WM_TEMPLATE_CATEGORY" val="chip"/>
  <p:tag name="KSO_WM_TEMPLATE_INDEX" val="20214123"/>
  <p:tag name="KSO_WM_UNIT_LAYERLEVEL" val="1"/>
  <p:tag name="KSO_WM_TAG_VERSION" val="1.0"/>
  <p:tag name="KSO_WM_BEAUTIFY_FLAG" val="#wm#"/>
  <p:tag name="KSO_WM_CHIP_GROUPID" val="5f8e8fda67ec5bfe25c15d4a"/>
  <p:tag name="KSO_WM_CHIP_XID" val="5f8e8fda67ec5bfe25c15d4b"/>
  <p:tag name="KSO_WM_UNIT_DEC_AREA_ID" val="e8382ca5e177461695d609771411e5c6"/>
  <p:tag name="KSO_WM_UNIT_DECORATE_INFO" val=""/>
  <p:tag name="KSO_WM_UNIT_SM_LIMIT_TYPE" val="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41f07066d984234851efee29ebfba4c"/>
</p:tagLst>
</file>

<file path=ppt/tags/tag28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14123_1*b*1"/>
  <p:tag name="KSO_WM_TEMPLATE_CATEGORY" val="custom"/>
  <p:tag name="KSO_WM_TEMPLATE_INDEX" val="20214123"/>
  <p:tag name="KSO_WM_UNIT_LAYERLEVEL" val="1"/>
  <p:tag name="KSO_WM_TAG_VERSION" val="1.0"/>
  <p:tag name="KSO_WM_BEAUTIFY_FLAG" val="#wm#"/>
  <p:tag name="KSO_WM_UNIT_PRESET_TEXT" val="单击此处添加副标题内容"/>
  <p:tag name="KSO_WM_UNIT_DEFAULT_FONT" val="18;24;2"/>
  <p:tag name="KSO_WM_UNIT_BLOCK" val="0"/>
  <p:tag name="KSO_WM_UNIT_DEC_AREA_ID" val="a28c95aa07dc43109a788351189b0d2d"/>
  <p:tag name="KSO_WM_CHIP_GROUPID" val="5ebe4d230ac41c4a0a525649"/>
  <p:tag name="KSO_WM_CHIP_XID" val="5ebe4d230ac41c4a0a52564a"/>
  <p:tag name="KSO_WM_CHIP_FILLAREA_FILL_RULE" val="{&quot;fill_align&quot;:&quot;cm&quot;,&quot;fill_mode&quot;:&quot;adaptive&quot;,&quot;sacle_strategy&quot;:&quot;smart&quot;}"/>
  <p:tag name="KSO_WM_ASSEMBLE_CHIP_INDEX" val="fcd0e825da3c441e95e0db14c54eb5e7"/>
  <p:tag name="KSO_WM_UNIT_TEXT_FILL_FORE_SCHEMECOLOR_INDEX_BRIGHTNESS" val="0.35"/>
  <p:tag name="KSO_WM_UNIT_TEXT_FILL_FORE_SCHEMECOLOR_INDEX" val="13"/>
  <p:tag name="KSO_WM_UNIT_TEXT_FILL_TYPE" val="1"/>
  <p:tag name="KSO_WM_TEMPLATE_ASSEMBLE_XID" val="5fa38202cdf0ed41a6a338cd"/>
  <p:tag name="KSO_WM_TEMPLATE_ASSEMBLE_GROUPID" val="5f8e8fda67ec5bfe25c15d4a"/>
</p:tagLst>
</file>

<file path=ppt/tags/tag282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4123_1*a*1"/>
  <p:tag name="KSO_WM_TEMPLATE_CATEGORY" val="custom"/>
  <p:tag name="KSO_WM_TEMPLATE_INDEX" val="20214123"/>
  <p:tag name="KSO_WM_UNIT_LAYERLEVEL" val="1"/>
  <p:tag name="KSO_WM_TAG_VERSION" val="1.0"/>
  <p:tag name="KSO_WM_BEAUTIFY_FLAG" val="#wm#"/>
  <p:tag name="KSO_WM_UNIT_PRESET_TEXT" val="谢谢观看"/>
  <p:tag name="KSO_WM_UNIT_DEFAULT_FONT" val="60;74;4"/>
  <p:tag name="KSO_WM_UNIT_BLOCK" val="0"/>
  <p:tag name="KSO_WM_UNIT_DEC_AREA_ID" val="f7bcab264fec4d9b9ac6e712f4416c59"/>
  <p:tag name="KSO_WM_CHIP_GROUPID" val="5ebe4d230ac41c4a0a525649"/>
  <p:tag name="KSO_WM_CHIP_XID" val="5ebe4d230ac41c4a0a52564a"/>
  <p:tag name="KSO_WM_CHIP_FILLAREA_FILL_RULE" val="{&quot;fill_align&quot;:&quot;cm&quot;,&quot;fill_mode&quot;:&quot;adaptive&quot;,&quot;sacle_strategy&quot;:&quot;smart&quot;}"/>
  <p:tag name="KSO_WM_ASSEMBLE_CHIP_INDEX" val="fcd0e825da3c441e95e0db14c54eb5e7"/>
  <p:tag name="KSO_WM_UNIT_TEXT_FILL_FORE_SCHEMECOLOR_INDEX_BRIGHTNESS" val="0.15"/>
  <p:tag name="KSO_WM_UNIT_TEXT_FILL_FORE_SCHEMECOLOR_INDEX" val="13"/>
  <p:tag name="KSO_WM_UNIT_TEXT_FILL_TYPE" val="1"/>
  <p:tag name="KSO_WM_TEMPLATE_ASSEMBLE_XID" val="5fa38202cdf0ed41a6a338cd"/>
  <p:tag name="KSO_WM_TEMPLATE_ASSEMBLE_GROUPID" val="5f8e8fda67ec5bfe25c15d4a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4123_3*i*1"/>
  <p:tag name="KSO_WM_TEMPLATE_CATEGORY" val="chip"/>
  <p:tag name="KSO_WM_TEMPLATE_INDEX" val="20214123"/>
  <p:tag name="KSO_WM_UNIT_LAYERLEVEL" val="1"/>
  <p:tag name="KSO_WM_TAG_VERSION" val="1.0"/>
  <p:tag name="KSO_WM_BEAUTIFY_FLAG" val="#wm#"/>
  <p:tag name="KSO_WM_CHIP_GROUPID" val="5f8e8fda67ec5bfe25c15d4a"/>
  <p:tag name="KSO_WM_CHIP_XID" val="5f8e8fda67ec5bfe25c15d4d"/>
  <p:tag name="KSO_WM_UNIT_DEC_AREA_ID" val="538d6145094b48279747fafa4260409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4c82a6c33794b569df38796621b5299"/>
  <p:tag name="KSO_WM_SLIDE_BACKGROUND_TYPE" val="general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4123_4*i*1"/>
  <p:tag name="KSO_WM_TEMPLATE_CATEGORY" val="chip"/>
  <p:tag name="KSO_WM_TEMPLATE_INDEX" val="20214123"/>
  <p:tag name="KSO_WM_UNIT_LAYERLEVEL" val="1"/>
  <p:tag name="KSO_WM_TAG_VERSION" val="1.0"/>
  <p:tag name="KSO_WM_BEAUTIFY_FLAG" val="#wm#"/>
  <p:tag name="KSO_WM_CHIP_GROUPID" val="5f8e8fda67ec5bfe25c15d4a"/>
  <p:tag name="KSO_WM_CHIP_XID" val="5f8e8fda67ec5bfe25c15d4e"/>
  <p:tag name="KSO_WM_UNIT_DEC_AREA_ID" val="ba431f49007e47b88226a60d7915683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c84bae8e5a024e8a90129e20519c7134"/>
  <p:tag name="KSO_WM_SLIDE_BACKGROUND_TYPE" val="general"/>
</p:tagLst>
</file>

<file path=ppt/tags/tag285.xml><?xml version="1.0" encoding="utf-8"?>
<p:tagLst xmlns:p="http://schemas.openxmlformats.org/presentationml/2006/main">
  <p:tag name="KSO_WM_SLIDE_BACKGROUND_TYPE" val="general"/>
</p:tagLst>
</file>

<file path=ppt/tags/tag286.xml><?xml version="1.0" encoding="utf-8"?>
<p:tagLst xmlns:p="http://schemas.openxmlformats.org/presentationml/2006/main">
  <p:tag name="KSO_WM_SLIDE_BACKGROUND_TYPE" val="general"/>
</p:tagLst>
</file>

<file path=ppt/tags/tag287.xml><?xml version="1.0" encoding="utf-8"?>
<p:tagLst xmlns:p="http://schemas.openxmlformats.org/presentationml/2006/main">
  <p:tag name="KSO_WM_SLIDE_BACKGROUND_TYPE" val="general"/>
</p:tagLst>
</file>

<file path=ppt/tags/tag288.xml><?xml version="1.0" encoding="utf-8"?>
<p:tagLst xmlns:p="http://schemas.openxmlformats.org/presentationml/2006/main">
  <p:tag name="KSO_WM_SLIDE_BACKGROUND_TYPE" val="general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14123_5*i*1"/>
  <p:tag name="KSO_WM_TEMPLATE_CATEGORY" val="chip"/>
  <p:tag name="KSO_WM_TEMPLATE_INDEX" val="20214123"/>
  <p:tag name="KSO_WM_UNIT_LAYERLEVEL" val="1"/>
  <p:tag name="KSO_WM_TAG_VERSION" val="1.0"/>
  <p:tag name="KSO_WM_BEAUTIFY_FLAG" val="#wm#"/>
  <p:tag name="KSO_WM_CHIP_GROUPID" val="5f8e8fda67ec5bfe25c15d4a"/>
  <p:tag name="KSO_WM_CHIP_XID" val="5f8e8fda67ec5bfe25c15d4f"/>
  <p:tag name="KSO_WM_UNIT_DEC_AREA_ID" val="bf8cce0de25a41879124fbfa723f0c9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600497684c64710a57a619a2914e9eb"/>
  <p:tag name="KSO_WM_SLIDE_BACKGROUND_TYPE" val="frame"/>
  <p:tag name="KSO_WM_UNIT_TEXT_FILL_FORE_SCHEMECOLOR_INDEX_BRIGHTNESS" val="0"/>
  <p:tag name="KSO_WM_UNIT_TEXT_FILL_FORE_SCHEMECOLOR_INDEX" val="2"/>
  <p:tag name="KSO_WM_UNIT_TEXT_FILL_TYPE" val="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4123_3*i*1"/>
  <p:tag name="KSO_WM_TEMPLATE_CATEGORY" val="chip"/>
  <p:tag name="KSO_WM_TEMPLATE_INDEX" val="20214123"/>
  <p:tag name="KSO_WM_UNIT_LAYERLEVEL" val="1"/>
  <p:tag name="KSO_WM_TAG_VERSION" val="1.0"/>
  <p:tag name="KSO_WM_BEAUTIFY_FLAG" val="#wm#"/>
  <p:tag name="KSO_WM_CHIP_GROUPID" val="5f8e8fda67ec5bfe25c15d4a"/>
  <p:tag name="KSO_WM_CHIP_XID" val="5f8e8fda67ec5bfe25c15d4d"/>
  <p:tag name="KSO_WM_UNIT_DEC_AREA_ID" val="988087f4050e4804a41d30a8cba98af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6de096580ebd4a7383cfe8d00d392211"/>
  <p:tag name="KSO_WM_SLIDE_BACKGROUND_TYPE" val="frame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4123_4*i*1"/>
  <p:tag name="KSO_WM_TEMPLATE_CATEGORY" val="chip"/>
  <p:tag name="KSO_WM_TEMPLATE_INDEX" val="20214123"/>
  <p:tag name="KSO_WM_UNIT_LAYERLEVEL" val="1"/>
  <p:tag name="KSO_WM_TAG_VERSION" val="1.0"/>
  <p:tag name="KSO_WM_BEAUTIFY_FLAG" val="#wm#"/>
  <p:tag name="KSO_WM_CHIP_GROUPID" val="5f8e8fda67ec5bfe25c15d4a"/>
  <p:tag name="KSO_WM_CHIP_XID" val="5f8e8fda67ec5bfe25c15d4e"/>
  <p:tag name="KSO_WM_UNIT_DEC_AREA_ID" val="4a22bdc9791e4107b8e75e5715c3c98e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47243d88b9e8449383a0f85155f675d9"/>
  <p:tag name="KSO_WM_SLIDE_BACKGROUND_TYPE" val="frame"/>
</p:tagLst>
</file>

<file path=ppt/tags/tag292.xml><?xml version="1.0" encoding="utf-8"?>
<p:tagLst xmlns:p="http://schemas.openxmlformats.org/presentationml/2006/main">
  <p:tag name="KSO_WM_SLIDE_BACKGROUND_TYPE" val="frame"/>
</p:tagLst>
</file>

<file path=ppt/tags/tag293.xml><?xml version="1.0" encoding="utf-8"?>
<p:tagLst xmlns:p="http://schemas.openxmlformats.org/presentationml/2006/main">
  <p:tag name="KSO_WM_SLIDE_BACKGROUND_TYPE" val="frame"/>
</p:tagLst>
</file>

<file path=ppt/tags/tag294.xml><?xml version="1.0" encoding="utf-8"?>
<p:tagLst xmlns:p="http://schemas.openxmlformats.org/presentationml/2006/main">
  <p:tag name="KSO_WM_SLIDE_BACKGROUND_TYPE" val="frame"/>
</p:tagLst>
</file>

<file path=ppt/tags/tag295.xml><?xml version="1.0" encoding="utf-8"?>
<p:tagLst xmlns:p="http://schemas.openxmlformats.org/presentationml/2006/main">
  <p:tag name="KSO_WM_SLIDE_BACKGROUND_TYPE" val="frame"/>
</p:tagLst>
</file>

<file path=ppt/tags/tag296.xml><?xml version="1.0" encoding="utf-8"?>
<p:tagLst xmlns:p="http://schemas.openxmlformats.org/presentationml/2006/main">
  <p:tag name="KSO_WM_SLIDE_BACKGROUND_TYPE" val="frame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14123_5*i*1"/>
  <p:tag name="KSO_WM_TEMPLATE_CATEGORY" val="chip"/>
  <p:tag name="KSO_WM_TEMPLATE_INDEX" val="20214123"/>
  <p:tag name="KSO_WM_UNIT_LAYERLEVEL" val="1"/>
  <p:tag name="KSO_WM_TAG_VERSION" val="1.0"/>
  <p:tag name="KSO_WM_BEAUTIFY_FLAG" val="#wm#"/>
  <p:tag name="KSO_WM_CHIP_GROUPID" val="5f8e8fda67ec5bfe25c15d4a"/>
  <p:tag name="KSO_WM_CHIP_XID" val="5f8e8fda67ec5bfe25c15d4f"/>
  <p:tag name="KSO_WM_UNIT_DEC_AREA_ID" val="11b0faf45db0459fa103c3a4a667b4ee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57b241a3879e487da37b9d39dbd109d4"/>
  <p:tag name="KSO_WM_SLIDE_BACKGROUND_TYPE" val="leftRight"/>
  <p:tag name="KSO_WM_UNIT_TEXT_FILL_FORE_SCHEMECOLOR_INDEX_BRIGHTNESS" val="0"/>
  <p:tag name="KSO_WM_UNIT_TEXT_FILL_FORE_SCHEMECOLOR_INDEX" val="2"/>
  <p:tag name="KSO_WM_UNIT_TEXT_FILL_TYPE" val="1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4123_3*i*1"/>
  <p:tag name="KSO_WM_TEMPLATE_CATEGORY" val="chip"/>
  <p:tag name="KSO_WM_TEMPLATE_INDEX" val="20214123"/>
  <p:tag name="KSO_WM_UNIT_LAYERLEVEL" val="1"/>
  <p:tag name="KSO_WM_TAG_VERSION" val="1.0"/>
  <p:tag name="KSO_WM_BEAUTIFY_FLAG" val="#wm#"/>
  <p:tag name="KSO_WM_CHIP_GROUPID" val="5f8e8fda67ec5bfe25c15d4a"/>
  <p:tag name="KSO_WM_CHIP_XID" val="5f8e8fda67ec5bfe25c15d4d"/>
  <p:tag name="KSO_WM_UNIT_DEC_AREA_ID" val="08da9d6e17184ef8843fe54de287c3a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d725f4c346f40c5b625e0b4d76802f9"/>
  <p:tag name="KSO_WM_SLIDE_BACKGROUND_TYPE" val="leftRight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4123_4*i*1"/>
  <p:tag name="KSO_WM_TEMPLATE_CATEGORY" val="chip"/>
  <p:tag name="KSO_WM_TEMPLATE_INDEX" val="20214123"/>
  <p:tag name="KSO_WM_UNIT_LAYERLEVEL" val="1"/>
  <p:tag name="KSO_WM_TAG_VERSION" val="1.0"/>
  <p:tag name="KSO_WM_BEAUTIFY_FLAG" val="#wm#"/>
  <p:tag name="KSO_WM_CHIP_GROUPID" val="5f8e8fda67ec5bfe25c15d4a"/>
  <p:tag name="KSO_WM_CHIP_XID" val="5f8e8fda67ec5bfe25c15d4e"/>
  <p:tag name="KSO_WM_UNIT_DEC_AREA_ID" val="80b71f9887274b5f813d74ab54817ab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5e2c364ca0c48878ee89400d1c781e2"/>
  <p:tag name="KSO_WM_SLIDE_BACKGROUND_TYPE" val="leftRight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SLIDE_BACKGROUND_TYPE" val="leftRight"/>
</p:tagLst>
</file>

<file path=ppt/tags/tag301.xml><?xml version="1.0" encoding="utf-8"?>
<p:tagLst xmlns:p="http://schemas.openxmlformats.org/presentationml/2006/main">
  <p:tag name="KSO_WM_SLIDE_BACKGROUND_TYPE" val="leftRight"/>
</p:tagLst>
</file>

<file path=ppt/tags/tag302.xml><?xml version="1.0" encoding="utf-8"?>
<p:tagLst xmlns:p="http://schemas.openxmlformats.org/presentationml/2006/main">
  <p:tag name="KSO_WM_SLIDE_BACKGROUND_TYPE" val="leftRight"/>
</p:tagLst>
</file>

<file path=ppt/tags/tag303.xml><?xml version="1.0" encoding="utf-8"?>
<p:tagLst xmlns:p="http://schemas.openxmlformats.org/presentationml/2006/main">
  <p:tag name="KSO_WM_SLIDE_BACKGROUND_TYPE" val="leftRight"/>
</p:tagLst>
</file>

<file path=ppt/tags/tag304.xml><?xml version="1.0" encoding="utf-8"?>
<p:tagLst xmlns:p="http://schemas.openxmlformats.org/presentationml/2006/main">
  <p:tag name="KSO_WM_SLIDE_BACKGROUND_TYPE" val="leftRight"/>
</p:tagLst>
</file>

<file path=ppt/tags/tag305.xml><?xml version="1.0" encoding="utf-8"?>
<p:tagLst xmlns:p="http://schemas.openxmlformats.org/presentationml/2006/main">
  <p:tag name="KSO_WM_SLIDE_BACKGROUND_TYPE" val="leftRight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14123_5*i*1"/>
  <p:tag name="KSO_WM_TEMPLATE_CATEGORY" val="chip"/>
  <p:tag name="KSO_WM_TEMPLATE_INDEX" val="20214123"/>
  <p:tag name="KSO_WM_UNIT_LAYERLEVEL" val="1"/>
  <p:tag name="KSO_WM_TAG_VERSION" val="1.0"/>
  <p:tag name="KSO_WM_BEAUTIFY_FLAG" val="#wm#"/>
  <p:tag name="KSO_WM_CHIP_GROUPID" val="5f8e8fda67ec5bfe25c15d4a"/>
  <p:tag name="KSO_WM_CHIP_XID" val="5f8e8fda67ec5bfe25c15d4f"/>
  <p:tag name="KSO_WM_UNIT_DEC_AREA_ID" val="770afd04087549c5a5536677ba01802e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d52bb4ce4c5e4faba32e10626603fe29"/>
  <p:tag name="KSO_WM_SLIDE_BACKGROUND_TYPE" val="topBottom"/>
  <p:tag name="KSO_WM_UNIT_TEXT_FILL_FORE_SCHEMECOLOR_INDEX_BRIGHTNESS" val="0"/>
  <p:tag name="KSO_WM_UNIT_TEXT_FILL_FORE_SCHEMECOLOR_INDEX" val="2"/>
  <p:tag name="KSO_WM_UNIT_TEXT_FILL_TYPE" val="1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4123_3*i*1"/>
  <p:tag name="KSO_WM_TEMPLATE_CATEGORY" val="chip"/>
  <p:tag name="KSO_WM_TEMPLATE_INDEX" val="20214123"/>
  <p:tag name="KSO_WM_UNIT_LAYERLEVEL" val="1"/>
  <p:tag name="KSO_WM_TAG_VERSION" val="1.0"/>
  <p:tag name="KSO_WM_BEAUTIFY_FLAG" val="#wm#"/>
  <p:tag name="KSO_WM_CHIP_GROUPID" val="5f8e8fda67ec5bfe25c15d4a"/>
  <p:tag name="KSO_WM_CHIP_XID" val="5f8e8fda67ec5bfe25c15d4d"/>
  <p:tag name="KSO_WM_UNIT_DEC_AREA_ID" val="9ab3c4d673984e56bae082a08211b30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62ea0f28dfad414b93b89429d8bf3a4e"/>
  <p:tag name="KSO_WM_SLIDE_BACKGROUND_TYPE" val="topBottom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4123_4*i*1"/>
  <p:tag name="KSO_WM_TEMPLATE_CATEGORY" val="chip"/>
  <p:tag name="KSO_WM_TEMPLATE_INDEX" val="20214123"/>
  <p:tag name="KSO_WM_UNIT_LAYERLEVEL" val="1"/>
  <p:tag name="KSO_WM_TAG_VERSION" val="1.0"/>
  <p:tag name="KSO_WM_BEAUTIFY_FLAG" val="#wm#"/>
  <p:tag name="KSO_WM_CHIP_GROUPID" val="5f8e8fda67ec5bfe25c15d4a"/>
  <p:tag name="KSO_WM_CHIP_XID" val="5f8e8fda67ec5bfe25c15d4e"/>
  <p:tag name="KSO_WM_UNIT_DEC_AREA_ID" val="b0cbd3ae8c1c42a2985e2ca13ac99cb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d0f98247a04e44cc92d3ecdfe62da471"/>
  <p:tag name="KSO_WM_SLIDE_BACKGROUND_TYPE" val="topBottom"/>
</p:tagLst>
</file>

<file path=ppt/tags/tag309.xml><?xml version="1.0" encoding="utf-8"?>
<p:tagLst xmlns:p="http://schemas.openxmlformats.org/presentationml/2006/main">
  <p:tag name="KSO_WM_SLIDE_BACKGROUND_TYPE" val="topBottom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SLIDE_BACKGROUND_TYPE" val="topBottom"/>
</p:tagLst>
</file>

<file path=ppt/tags/tag311.xml><?xml version="1.0" encoding="utf-8"?>
<p:tagLst xmlns:p="http://schemas.openxmlformats.org/presentationml/2006/main">
  <p:tag name="KSO_WM_SLIDE_BACKGROUND_TYPE" val="topBottom"/>
</p:tagLst>
</file>

<file path=ppt/tags/tag312.xml><?xml version="1.0" encoding="utf-8"?>
<p:tagLst xmlns:p="http://schemas.openxmlformats.org/presentationml/2006/main">
  <p:tag name="KSO_WM_SLIDE_BACKGROUND_TYPE" val="topBottom"/>
</p:tagLst>
</file>

<file path=ppt/tags/tag313.xml><?xml version="1.0" encoding="utf-8"?>
<p:tagLst xmlns:p="http://schemas.openxmlformats.org/presentationml/2006/main">
  <p:tag name="KSO_WM_SLIDE_BACKGROUND_TYPE" val="topBottom"/>
</p:tagLst>
</file>

<file path=ppt/tags/tag314.xml><?xml version="1.0" encoding="utf-8"?>
<p:tagLst xmlns:p="http://schemas.openxmlformats.org/presentationml/2006/main">
  <p:tag name="KSO_WM_SLIDE_BACKGROUND_TYPE" val="topBottom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14123_5*i*1"/>
  <p:tag name="KSO_WM_TEMPLATE_CATEGORY" val="chip"/>
  <p:tag name="KSO_WM_TEMPLATE_INDEX" val="20214123"/>
  <p:tag name="KSO_WM_UNIT_LAYERLEVEL" val="1"/>
  <p:tag name="KSO_WM_TAG_VERSION" val="1.0"/>
  <p:tag name="KSO_WM_BEAUTIFY_FLAG" val="#wm#"/>
  <p:tag name="KSO_WM_CHIP_GROUPID" val="5f8e8fda67ec5bfe25c15d4a"/>
  <p:tag name="KSO_WM_CHIP_XID" val="5f8e8fda67ec5bfe25c15d4f"/>
  <p:tag name="KSO_WM_UNIT_DEC_AREA_ID" val="9ec095f7b38d416e817b0acb5599d15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de55261976424d459d78bf4a78e49e0f"/>
  <p:tag name="KSO_WM_SLIDE_BACKGROUND_TYPE" val="bottomTop"/>
  <p:tag name="KSO_WM_UNIT_TEXT_FILL_FORE_SCHEMECOLOR_INDEX_BRIGHTNESS" val="0"/>
  <p:tag name="KSO_WM_UNIT_TEXT_FILL_FORE_SCHEMECOLOR_INDEX" val="2"/>
  <p:tag name="KSO_WM_UNIT_TEXT_FILL_TYPE" val="1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4123_3*i*1"/>
  <p:tag name="KSO_WM_TEMPLATE_CATEGORY" val="chip"/>
  <p:tag name="KSO_WM_TEMPLATE_INDEX" val="20214123"/>
  <p:tag name="KSO_WM_UNIT_LAYERLEVEL" val="1"/>
  <p:tag name="KSO_WM_TAG_VERSION" val="1.0"/>
  <p:tag name="KSO_WM_BEAUTIFY_FLAG" val="#wm#"/>
  <p:tag name="KSO_WM_CHIP_GROUPID" val="5f8e8fda67ec5bfe25c15d4a"/>
  <p:tag name="KSO_WM_CHIP_XID" val="5f8e8fda67ec5bfe25c15d4d"/>
  <p:tag name="KSO_WM_UNIT_DEC_AREA_ID" val="0bf9c26534884490adc1bbddf55d15c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72c720ed46c41ff81b44d101fd60852"/>
  <p:tag name="KSO_WM_SLIDE_BACKGROUND_TYPE" val="bottomTop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4123_4*i*1"/>
  <p:tag name="KSO_WM_TEMPLATE_CATEGORY" val="chip"/>
  <p:tag name="KSO_WM_TEMPLATE_INDEX" val="20214123"/>
  <p:tag name="KSO_WM_UNIT_LAYERLEVEL" val="1"/>
  <p:tag name="KSO_WM_TAG_VERSION" val="1.0"/>
  <p:tag name="KSO_WM_BEAUTIFY_FLAG" val="#wm#"/>
  <p:tag name="KSO_WM_CHIP_GROUPID" val="5f8e8fda67ec5bfe25c15d4a"/>
  <p:tag name="KSO_WM_CHIP_XID" val="5f8e8fda67ec5bfe25c15d4e"/>
  <p:tag name="KSO_WM_UNIT_DEC_AREA_ID" val="15210a380e1f43d3bcf23ea837a08dd0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64d1ec3a375f4caa98b0aecd382bf928"/>
  <p:tag name="KSO_WM_SLIDE_BACKGROUND_TYPE" val="bottomTop"/>
</p:tagLst>
</file>

<file path=ppt/tags/tag318.xml><?xml version="1.0" encoding="utf-8"?>
<p:tagLst xmlns:p="http://schemas.openxmlformats.org/presentationml/2006/main">
  <p:tag name="KSO_WM_SLIDE_BACKGROUND_TYPE" val="bottomTop"/>
</p:tagLst>
</file>

<file path=ppt/tags/tag319.xml><?xml version="1.0" encoding="utf-8"?>
<p:tagLst xmlns:p="http://schemas.openxmlformats.org/presentationml/2006/main">
  <p:tag name="KSO_WM_SLIDE_BACKGROUND_TYPE" val="bottomTop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SLIDE_BACKGROUND_TYPE" val="bottomTop"/>
</p:tagLst>
</file>

<file path=ppt/tags/tag321.xml><?xml version="1.0" encoding="utf-8"?>
<p:tagLst xmlns:p="http://schemas.openxmlformats.org/presentationml/2006/main">
  <p:tag name="KSO_WM_SLIDE_BACKGROUND_TYPE" val="bottomTop"/>
</p:tagLst>
</file>

<file path=ppt/tags/tag322.xml><?xml version="1.0" encoding="utf-8"?>
<p:tagLst xmlns:p="http://schemas.openxmlformats.org/presentationml/2006/main">
  <p:tag name="KSO_WM_SLIDE_BACKGROUND_TYPE" val="bottomTop"/>
</p:tagLst>
</file>

<file path=ppt/tags/tag323.xml><?xml version="1.0" encoding="utf-8"?>
<p:tagLst xmlns:p="http://schemas.openxmlformats.org/presentationml/2006/main">
  <p:tag name="KSO_WM_SLIDE_BACKGROUND_TYPE" val="bottomTop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14123_5*i*1"/>
  <p:tag name="KSO_WM_TEMPLATE_CATEGORY" val="chip"/>
  <p:tag name="KSO_WM_TEMPLATE_INDEX" val="20214123"/>
  <p:tag name="KSO_WM_UNIT_LAYERLEVEL" val="1"/>
  <p:tag name="KSO_WM_TAG_VERSION" val="1.0"/>
  <p:tag name="KSO_WM_BEAUTIFY_FLAG" val="#wm#"/>
  <p:tag name="KSO_WM_CHIP_GROUPID" val="5f8e8fda67ec5bfe25c15d4a"/>
  <p:tag name="KSO_WM_CHIP_XID" val="5f8e8fda67ec5bfe25c15d4f"/>
  <p:tag name="KSO_WM_UNIT_DEC_AREA_ID" val="7fedbc4df72b4c0e9a5514b101c5495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ff8e7bf5a5042a38e2fdc28a28a9fdd"/>
  <p:tag name="KSO_WM_SLIDE_BACKGROUND_TYPE" val="navigation"/>
  <p:tag name="KSO_WM_UNIT_TEXT_FILL_FORE_SCHEMECOLOR_INDEX_BRIGHTNESS" val="0"/>
  <p:tag name="KSO_WM_UNIT_TEXT_FILL_FORE_SCHEMECOLOR_INDEX" val="2"/>
  <p:tag name="KSO_WM_UNIT_TEXT_FILL_TYPE" val="1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4123_3*i*1"/>
  <p:tag name="KSO_WM_TEMPLATE_CATEGORY" val="chip"/>
  <p:tag name="KSO_WM_TEMPLATE_INDEX" val="20214123"/>
  <p:tag name="KSO_WM_UNIT_LAYERLEVEL" val="1"/>
  <p:tag name="KSO_WM_TAG_VERSION" val="1.0"/>
  <p:tag name="KSO_WM_BEAUTIFY_FLAG" val="#wm#"/>
  <p:tag name="KSO_WM_CHIP_GROUPID" val="5f8e8fda67ec5bfe25c15d4a"/>
  <p:tag name="KSO_WM_CHIP_XID" val="5f8e8fda67ec5bfe25c15d4d"/>
  <p:tag name="KSO_WM_UNIT_DEC_AREA_ID" val="2ed8abbfd6094ad2b190e9287626f3be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48fe40d4fbeb4b778a3cf8c6187c8569"/>
  <p:tag name="KSO_WM_SLIDE_BACKGROUND_TYPE" val="navigation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4123_4*i*1"/>
  <p:tag name="KSO_WM_TEMPLATE_CATEGORY" val="chip"/>
  <p:tag name="KSO_WM_TEMPLATE_INDEX" val="20214123"/>
  <p:tag name="KSO_WM_UNIT_LAYERLEVEL" val="1"/>
  <p:tag name="KSO_WM_TAG_VERSION" val="1.0"/>
  <p:tag name="KSO_WM_BEAUTIFY_FLAG" val="#wm#"/>
  <p:tag name="KSO_WM_CHIP_GROUPID" val="5f8e8fda67ec5bfe25c15d4a"/>
  <p:tag name="KSO_WM_CHIP_XID" val="5f8e8fda67ec5bfe25c15d4e"/>
  <p:tag name="KSO_WM_UNIT_DEC_AREA_ID" val="e38db0a94d5f4f21a5336e2966039ab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f6c6f07dc65b47cebe29dc35297a0b2f"/>
  <p:tag name="KSO_WM_SLIDE_BACKGROUND_TYPE" val="navigation"/>
</p:tagLst>
</file>

<file path=ppt/tags/tag327.xml><?xml version="1.0" encoding="utf-8"?>
<p:tagLst xmlns:p="http://schemas.openxmlformats.org/presentationml/2006/main">
  <p:tag name="KSO_WM_SLIDE_BACKGROUND_TYPE" val="navigation"/>
</p:tagLst>
</file>

<file path=ppt/tags/tag328.xml><?xml version="1.0" encoding="utf-8"?>
<p:tagLst xmlns:p="http://schemas.openxmlformats.org/presentationml/2006/main">
  <p:tag name="KSO_WM_SLIDE_BACKGROUND_TYPE" val="navigation"/>
</p:tagLst>
</file>

<file path=ppt/tags/tag329.xml><?xml version="1.0" encoding="utf-8"?>
<p:tagLst xmlns:p="http://schemas.openxmlformats.org/presentationml/2006/main">
  <p:tag name="KSO_WM_SLIDE_BACKGROUND_TYPE" val="navigation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SLIDE_BACKGROUND_TYPE" val="navigation"/>
</p:tagLst>
</file>

<file path=ppt/tags/tag331.xml><?xml version="1.0" encoding="utf-8"?>
<p:tagLst xmlns:p="http://schemas.openxmlformats.org/presentationml/2006/main">
  <p:tag name="KSO_WM_SLIDE_BACKGROUND_TYPE" val="navigation"/>
</p:tagLst>
</file>

<file path=ppt/tags/tag332.xml><?xml version="1.0" encoding="utf-8"?>
<p:tagLst xmlns:p="http://schemas.openxmlformats.org/presentationml/2006/main">
  <p:tag name="KSO_WM_SLIDE_BACKGROUND_TYPE" val="navigation"/>
</p:tagLst>
</file>

<file path=ppt/tags/tag333.xml><?xml version="1.0" encoding="utf-8"?>
<p:tagLst xmlns:p="http://schemas.openxmlformats.org/presentationml/2006/main">
  <p:tag name="KSO_WM_SLIDE_BACKGROUND_TYPE" val="navigation"/>
</p:tagLst>
</file>

<file path=ppt/tags/tag334.xml><?xml version="1.0" encoding="utf-8"?>
<p:tagLst xmlns:p="http://schemas.openxmlformats.org/presentationml/2006/main">
  <p:tag name="KSO_WM_SLIDE_BACKGROUND_TYPE" val="navigation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14123_5*i*1"/>
  <p:tag name="KSO_WM_TEMPLATE_CATEGORY" val="chip"/>
  <p:tag name="KSO_WM_TEMPLATE_INDEX" val="20214123"/>
  <p:tag name="KSO_WM_UNIT_LAYERLEVEL" val="1"/>
  <p:tag name="KSO_WM_TAG_VERSION" val="1.0"/>
  <p:tag name="KSO_WM_BEAUTIFY_FLAG" val="#wm#"/>
  <p:tag name="KSO_WM_CHIP_GROUPID" val="5f8e8fda67ec5bfe25c15d4a"/>
  <p:tag name="KSO_WM_CHIP_XID" val="5f8e8fda67ec5bfe25c15d4f"/>
  <p:tag name="KSO_WM_UNIT_DEC_AREA_ID" val="e52b3558499849f3a469b8d79d16209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da06faead92e4a5e9037489c62fbcb44"/>
  <p:tag name="KSO_WM_SLIDE_BACKGROUND_TYPE" val="belt"/>
  <p:tag name="KSO_WM_UNIT_TEXT_FILL_FORE_SCHEMECOLOR_INDEX_BRIGHTNESS" val="0"/>
  <p:tag name="KSO_WM_UNIT_TEXT_FILL_FORE_SCHEMECOLOR_INDEX" val="2"/>
  <p:tag name="KSO_WM_UNIT_TEXT_FILL_TYPE" val="1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4123_3*i*1"/>
  <p:tag name="KSO_WM_TEMPLATE_CATEGORY" val="chip"/>
  <p:tag name="KSO_WM_TEMPLATE_INDEX" val="20214123"/>
  <p:tag name="KSO_WM_UNIT_LAYERLEVEL" val="1"/>
  <p:tag name="KSO_WM_TAG_VERSION" val="1.0"/>
  <p:tag name="KSO_WM_BEAUTIFY_FLAG" val="#wm#"/>
  <p:tag name="KSO_WM_CHIP_GROUPID" val="5f8e8fda67ec5bfe25c15d4a"/>
  <p:tag name="KSO_WM_CHIP_XID" val="5f8e8fda67ec5bfe25c15d4d"/>
  <p:tag name="KSO_WM_UNIT_DEC_AREA_ID" val="6eeb7eadadab401db3f7c5fb85c693a0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ac0ab13575741829b7123ee70c5e77b"/>
  <p:tag name="KSO_WM_SLIDE_BACKGROUND_TYPE" val="belt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4123_4*i*1"/>
  <p:tag name="KSO_WM_TEMPLATE_CATEGORY" val="chip"/>
  <p:tag name="KSO_WM_TEMPLATE_INDEX" val="20214123"/>
  <p:tag name="KSO_WM_UNIT_LAYERLEVEL" val="1"/>
  <p:tag name="KSO_WM_TAG_VERSION" val="1.0"/>
  <p:tag name="KSO_WM_BEAUTIFY_FLAG" val="#wm#"/>
  <p:tag name="KSO_WM_CHIP_GROUPID" val="5f8e8fda67ec5bfe25c15d4a"/>
  <p:tag name="KSO_WM_CHIP_XID" val="5f8e8fda67ec5bfe25c15d4e"/>
  <p:tag name="KSO_WM_UNIT_DEC_AREA_ID" val="30593d2878f3487083f85fd08a963a87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437c16636d94489b84807659156f2c14"/>
  <p:tag name="KSO_WM_SLIDE_BACKGROUND_TYPE" val="belt"/>
</p:tagLst>
</file>

<file path=ppt/tags/tag338.xml><?xml version="1.0" encoding="utf-8"?>
<p:tagLst xmlns:p="http://schemas.openxmlformats.org/presentationml/2006/main">
  <p:tag name="KSO_WM_SLIDE_BACKGROUND_TYPE" val="belt"/>
</p:tagLst>
</file>

<file path=ppt/tags/tag339.xml><?xml version="1.0" encoding="utf-8"?>
<p:tagLst xmlns:p="http://schemas.openxmlformats.org/presentationml/2006/main">
  <p:tag name="KSO_WM_SLIDE_BACKGROUND_TYPE" val="belt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SLIDE_BACKGROUND_TYPE" val="belt"/>
</p:tagLst>
</file>

<file path=ppt/tags/tag341.xml><?xml version="1.0" encoding="utf-8"?>
<p:tagLst xmlns:p="http://schemas.openxmlformats.org/presentationml/2006/main">
  <p:tag name="KSO_WM_SLIDE_BACKGROUND_TYPE" val="belt"/>
</p:tagLst>
</file>

<file path=ppt/tags/tag342.xml><?xml version="1.0" encoding="utf-8"?>
<p:tagLst xmlns:p="http://schemas.openxmlformats.org/presentationml/2006/main">
  <p:tag name="KSO_WM_SLIDE_BACKGROUND_TYPE" val="belt"/>
</p:tagLst>
</file>

<file path=ppt/tags/tag343.xml><?xml version="1.0" encoding="utf-8"?>
<p:tagLst xmlns:p="http://schemas.openxmlformats.org/presentationml/2006/main">
  <p:tag name="KSO_WM_TEMPLATE_CATEGORY" val="custom"/>
  <p:tag name="KSO_WM_TEMPLATE_INDEX" val="20214123"/>
</p:tagLst>
</file>

<file path=ppt/tags/tag344.xml><?xml version="1.0" encoding="utf-8"?>
<p:tagLst xmlns:p="http://schemas.openxmlformats.org/presentationml/2006/main">
  <p:tag name="KSO_WM_TEMPLATE_CATEGORY" val="custom"/>
  <p:tag name="KSO_WM_TEMPLATE_INDEX" val="20214123"/>
</p:tagLst>
</file>

<file path=ppt/tags/tag34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14123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7"/>
  <p:tag name="KSO_WM_UNIT_LAYERLEVEL" val="1"/>
  <p:tag name="KSO_WM_TAG_VERSION" val="1.0"/>
  <p:tag name="KSO_WM_BEAUTIFY_FLAG" val="#wm#"/>
  <p:tag name="KSO_WM_UNIT_TYPE" val="y"/>
  <p:tag name="KSO_WM_UNIT_INDEX" val="7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4"/>
  <p:tag name="KSO_WM_UNIT_LAYERLEVEL" val="1"/>
  <p:tag name="KSO_WM_TAG_VERSION" val="1.0"/>
  <p:tag name="KSO_WM_BEAUTIFY_FLAG" val="#wm#"/>
  <p:tag name="KSO_WM_UNIT_TYPE" val="y"/>
  <p:tag name="KSO_WM_UNIT_INDEX" val="4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5"/>
  <p:tag name="KSO_WM_UNIT_LAYERLEVEL" val="1"/>
  <p:tag name="KSO_WM_TAG_VERSION" val="1.0"/>
  <p:tag name="KSO_WM_BEAUTIFY_FLAG" val="#wm#"/>
  <p:tag name="KSO_WM_UNIT_TYPE" val="y"/>
  <p:tag name="KSO_WM_UNIT_INDEX" val="5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6"/>
  <p:tag name="KSO_WM_UNIT_LAYERLEVEL" val="1"/>
  <p:tag name="KSO_WM_TAG_VERSION" val="1.0"/>
  <p:tag name="KSO_WM_BEAUTIFY_FLAG" val="#wm#"/>
  <p:tag name="KSO_WM_UNIT_TYPE" val="y"/>
  <p:tag name="KSO_WM_UNIT_INDEX" val="6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BK_DARK_LIGHT" val="2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42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2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43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3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44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4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5"/>
</p:tagLst>
</file>

<file path=ppt/tags/tag4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5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73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6915"/>
  <p:tag name="KSO_WM_TEMPLATE_MASTER_THUMB_INDEX" val="12"/>
  <p:tag name="KSO_WM_TEMPLATE_THUMBS_INDEX" val="1、4、7、8、10、11、12、13、15"/>
</p:tagLst>
</file>

<file path=ppt/tags/tag4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7"/>
  <p:tag name="KSO_WM_UNIT_LAYERLEVEL" val="1"/>
  <p:tag name="KSO_WM_TAG_VERSION" val="1.0"/>
  <p:tag name="KSO_WM_BEAUTIFY_FLAG" val="#wm#"/>
  <p:tag name="KSO_WM_UNIT_TYPE" val="y"/>
  <p:tag name="KSO_WM_UNIT_INDEX" val="7"/>
</p:tagLst>
</file>

<file path=ppt/tags/tag4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4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4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</p:tagLst>
</file>

<file path=ppt/tags/tag4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4"/>
  <p:tag name="KSO_WM_UNIT_LAYERLEVEL" val="1"/>
  <p:tag name="KSO_WM_TAG_VERSION" val="1.0"/>
  <p:tag name="KSO_WM_BEAUTIFY_FLAG" val="#wm#"/>
  <p:tag name="KSO_WM_UNIT_TYPE" val="y"/>
  <p:tag name="KSO_WM_UNIT_INDEX" val="4"/>
</p:tagLst>
</file>

<file path=ppt/tags/tag4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5"/>
  <p:tag name="KSO_WM_UNIT_LAYERLEVEL" val="1"/>
  <p:tag name="KSO_WM_TAG_VERSION" val="1.0"/>
  <p:tag name="KSO_WM_BEAUTIFY_FLAG" val="#wm#"/>
  <p:tag name="KSO_WM_UNIT_TYPE" val="y"/>
  <p:tag name="KSO_WM_UNIT_INDEX" val="5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6"/>
  <p:tag name="KSO_WM_UNIT_LAYERLEVEL" val="1"/>
  <p:tag name="KSO_WM_TAG_VERSION" val="1.0"/>
  <p:tag name="KSO_WM_BEAUTIFY_FLAG" val="#wm#"/>
  <p:tag name="KSO_WM_UNIT_TYPE" val="y"/>
  <p:tag name="KSO_WM_UNIT_INDEX" val="6"/>
</p:tagLst>
</file>

<file path=ppt/tags/tag4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4"/>
  <p:tag name="KSO_WM_UNIT_LAYERLEVEL" val="1"/>
  <p:tag name="KSO_WM_TAG_VERSION" val="1.0"/>
  <p:tag name="KSO_WM_BEAUTIFY_FLAG" val="#wm#"/>
  <p:tag name="KSO_WM_UNIT_TYPE" val="y"/>
  <p:tag name="KSO_WM_UNIT_INDEX" val="4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5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5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5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5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5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5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BK_DARK_LIGHT" val="2"/>
</p:tagLst>
</file>

<file path=ppt/tags/tag5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5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5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5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5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5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55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5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5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5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5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5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5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56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6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5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5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5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5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5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57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5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5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5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5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5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5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5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5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5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5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5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5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5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5"/>
</p:tagLst>
</file>

<file path=ppt/tags/tag5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5"/>
</p:tagLst>
</file>

<file path=ppt/tags/tag5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5"/>
  <p:tag name="KSO_WM_UNIT_LAYERLEVEL" val="1"/>
  <p:tag name="KSO_WM_TAG_VERSION" val="1.0"/>
  <p:tag name="KSO_WM_BEAUTIFY_FLAG" val="#wm#"/>
  <p:tag name="KSO_WM_UNIT_TYPE" val="y"/>
  <p:tag name="KSO_WM_UNIT_INDEX" val="5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1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6915"/>
  <p:tag name="KSO_WM_TEMPLATE_MASTER_THUMB_INDEX" val="12"/>
  <p:tag name="KSO_WM_TEMPLATE_THUMBS_INDEX" val="1、4、7、8、10、11、12、13、15"/>
</p:tagLst>
</file>

<file path=ppt/tags/tag6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7"/>
  <p:tag name="KSO_WM_UNIT_LAYERLEVEL" val="1"/>
  <p:tag name="KSO_WM_TAG_VERSION" val="1.0"/>
  <p:tag name="KSO_WM_BEAUTIFY_FLAG" val="#wm#"/>
  <p:tag name="KSO_WM_UNIT_TYPE" val="y"/>
  <p:tag name="KSO_WM_UNIT_INDEX" val="7"/>
</p:tagLst>
</file>

<file path=ppt/tags/tag6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6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6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</p:tagLst>
</file>

<file path=ppt/tags/tag6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4"/>
  <p:tag name="KSO_WM_UNIT_LAYERLEVEL" val="1"/>
  <p:tag name="KSO_WM_TAG_VERSION" val="1.0"/>
  <p:tag name="KSO_WM_BEAUTIFY_FLAG" val="#wm#"/>
  <p:tag name="KSO_WM_UNIT_TYPE" val="y"/>
  <p:tag name="KSO_WM_UNIT_INDEX" val="4"/>
</p:tagLst>
</file>

<file path=ppt/tags/tag6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5"/>
  <p:tag name="KSO_WM_UNIT_LAYERLEVEL" val="1"/>
  <p:tag name="KSO_WM_TAG_VERSION" val="1.0"/>
  <p:tag name="KSO_WM_BEAUTIFY_FLAG" val="#wm#"/>
  <p:tag name="KSO_WM_UNIT_TYPE" val="y"/>
  <p:tag name="KSO_WM_UNIT_INDEX" val="5"/>
</p:tagLst>
</file>

<file path=ppt/tags/tag6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6"/>
  <p:tag name="KSO_WM_UNIT_LAYERLEVEL" val="1"/>
  <p:tag name="KSO_WM_TAG_VERSION" val="1.0"/>
  <p:tag name="KSO_WM_BEAUTIFY_FLAG" val="#wm#"/>
  <p:tag name="KSO_WM_UNIT_TYPE" val="y"/>
  <p:tag name="KSO_WM_UNIT_INDEX" val="6"/>
</p:tagLst>
</file>

<file path=ppt/tags/tag6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6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6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6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6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6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6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BK_DARK_LIGHT" val="2"/>
</p:tagLst>
</file>

<file path=ppt/tags/tag6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6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68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8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6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69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9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6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6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6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6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6"/>
  <p:tag name="KSO_WM_UNIT_LAYERLEVEL" val="1"/>
  <p:tag name="KSO_WM_TAG_VERSION" val="1.0"/>
  <p:tag name="KSO_WM_BEAUTIFY_FLAG" val="#wm#"/>
  <p:tag name="KSO_WM_UNIT_TYPE" val="y"/>
  <p:tag name="KSO_WM_UNIT_INDEX" val="6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70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7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7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7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7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7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7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7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7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7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7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7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7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7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5"/>
</p:tagLst>
</file>

<file path=ppt/tags/tag7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5"/>
</p:tagLst>
</file>

<file path=ppt/tags/tag7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2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6915"/>
  <p:tag name="KSO_WM_TEMPLATE_MASTER_THUMB_INDEX" val="12"/>
  <p:tag name="KSO_WM_TEMPLATE_THUMBS_INDEX" val="1、4、7、8、10、11、12、13、15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7"/>
  <p:tag name="KSO_WM_UNIT_LAYERLEVEL" val="1"/>
  <p:tag name="KSO_WM_TAG_VERSION" val="1.0"/>
  <p:tag name="KSO_WM_BEAUTIFY_FLAG" val="#wm#"/>
  <p:tag name="KSO_WM_UNIT_TYPE" val="y"/>
  <p:tag name="KSO_WM_UNIT_INDEX" val="7"/>
</p:tagLst>
</file>

<file path=ppt/tags/tag7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7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7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</p:tagLst>
</file>

<file path=ppt/tags/tag7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4"/>
  <p:tag name="KSO_WM_UNIT_LAYERLEVEL" val="1"/>
  <p:tag name="KSO_WM_TAG_VERSION" val="1.0"/>
  <p:tag name="KSO_WM_BEAUTIFY_FLAG" val="#wm#"/>
  <p:tag name="KSO_WM_UNIT_TYPE" val="y"/>
  <p:tag name="KSO_WM_UNIT_INDEX" val="4"/>
</p:tagLst>
</file>

<file path=ppt/tags/tag7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5"/>
  <p:tag name="KSO_WM_UNIT_LAYERLEVEL" val="1"/>
  <p:tag name="KSO_WM_TAG_VERSION" val="1.0"/>
  <p:tag name="KSO_WM_BEAUTIFY_FLAG" val="#wm#"/>
  <p:tag name="KSO_WM_UNIT_TYPE" val="y"/>
  <p:tag name="KSO_WM_UNIT_INDEX" val="5"/>
</p:tagLst>
</file>

<file path=ppt/tags/tag7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6"/>
  <p:tag name="KSO_WM_UNIT_LAYERLEVEL" val="1"/>
  <p:tag name="KSO_WM_TAG_VERSION" val="1.0"/>
  <p:tag name="KSO_WM_BEAUTIFY_FLAG" val="#wm#"/>
  <p:tag name="KSO_WM_UNIT_TYPE" val="y"/>
  <p:tag name="KSO_WM_UNIT_INDEX" val="6"/>
</p:tagLst>
</file>

<file path=ppt/tags/tag7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BK_DARK_LIGHT" val="2"/>
</p:tagLst>
</file>

<file path=ppt/tags/tag7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7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8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8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8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8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BK_DARK_LIGHT" val="2"/>
</p:tagLst>
</file>

<file path=ppt/tags/tag8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8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81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1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8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82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2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8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3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8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8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5"/>
</p:tagLst>
</file>

<file path=ppt/tags/tag8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5"/>
</p:tagLst>
</file>

<file path=ppt/tags/tag8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57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6915"/>
  <p:tag name="KSO_WM_TEMPLATE_MASTER_THUMB_INDEX" val="12"/>
  <p:tag name="KSO_WM_TEMPLATE_THUMBS_INDEX" val="1、4、7、8、10、11、12、13、15"/>
</p:tagLst>
</file>

<file path=ppt/tags/tag8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7"/>
  <p:tag name="KSO_WM_UNIT_LAYERLEVEL" val="1"/>
  <p:tag name="KSO_WM_TAG_VERSION" val="1.0"/>
  <p:tag name="KSO_WM_BEAUTIFY_FLAG" val="#wm#"/>
  <p:tag name="KSO_WM_UNIT_TYPE" val="y"/>
  <p:tag name="KSO_WM_UNIT_INDEX" val="7"/>
</p:tagLst>
</file>

<file path=ppt/tags/tag8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8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</p:tagLst>
</file>

<file path=ppt/tags/tag8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4"/>
  <p:tag name="KSO_WM_UNIT_LAYERLEVEL" val="1"/>
  <p:tag name="KSO_WM_TAG_VERSION" val="1.0"/>
  <p:tag name="KSO_WM_BEAUTIFY_FLAG" val="#wm#"/>
  <p:tag name="KSO_WM_UNIT_TYPE" val="y"/>
  <p:tag name="KSO_WM_UNIT_INDEX" val="4"/>
</p:tagLst>
</file>

<file path=ppt/tags/tag8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5"/>
  <p:tag name="KSO_WM_UNIT_LAYERLEVEL" val="1"/>
  <p:tag name="KSO_WM_TAG_VERSION" val="1.0"/>
  <p:tag name="KSO_WM_BEAUTIFY_FLAG" val="#wm#"/>
  <p:tag name="KSO_WM_UNIT_TYPE" val="y"/>
  <p:tag name="KSO_WM_UNIT_INDEX" val="5"/>
</p:tagLst>
</file>

<file path=ppt/tags/tag8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6"/>
  <p:tag name="KSO_WM_UNIT_LAYERLEVEL" val="1"/>
  <p:tag name="KSO_WM_TAG_VERSION" val="1.0"/>
  <p:tag name="KSO_WM_BEAUTIFY_FLAG" val="#wm#"/>
  <p:tag name="KSO_WM_UNIT_TYPE" val="y"/>
  <p:tag name="KSO_WM_UNIT_INDEX" val="6"/>
</p:tagLst>
</file>

<file path=ppt/tags/tag8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9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9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9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9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9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9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9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BK_DARK_LIGHT" val="2"/>
</p:tagLst>
</file>

<file path=ppt/tags/tag9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9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4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4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94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5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95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9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9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5"/>
</p:tagLst>
</file>

<file path=ppt/tags/tag9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5"/>
</p:tagLst>
</file>

<file path=ppt/tags/tag9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5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6915"/>
  <p:tag name="KSO_WM_TEMPLATE_MASTER_THUMB_INDEX" val="12"/>
  <p:tag name="KSO_WM_TEMPLATE_THUMBS_INDEX" val="1、4、7、8、10、11、12、13、15"/>
</p:tagLst>
</file>

<file path=ppt/tags/tag9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7"/>
  <p:tag name="KSO_WM_UNIT_LAYERLEVEL" val="1"/>
  <p:tag name="KSO_WM_TAG_VERSION" val="1.0"/>
  <p:tag name="KSO_WM_BEAUTIFY_FLAG" val="#wm#"/>
  <p:tag name="KSO_WM_UNIT_TYPE" val="y"/>
  <p:tag name="KSO_WM_UNIT_INDEX" val="7"/>
</p:tagLst>
</file>

<file path=ppt/tags/tag9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9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9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4"/>
  <p:tag name="KSO_WM_UNIT_LAYERLEVEL" val="1"/>
  <p:tag name="KSO_WM_TAG_VERSION" val="1.0"/>
  <p:tag name="KSO_WM_BEAUTIFY_FLAG" val="#wm#"/>
  <p:tag name="KSO_WM_UNIT_TYPE" val="y"/>
  <p:tag name="KSO_WM_UNIT_INDEX" val="4"/>
</p:tagLst>
</file>

<file path=ppt/tags/tag9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5"/>
  <p:tag name="KSO_WM_UNIT_LAYERLEVEL" val="1"/>
  <p:tag name="KSO_WM_TAG_VERSION" val="1.0"/>
  <p:tag name="KSO_WM_BEAUTIFY_FLAG" val="#wm#"/>
  <p:tag name="KSO_WM_UNIT_TYPE" val="y"/>
  <p:tag name="KSO_WM_UNIT_INDEX" val="5"/>
</p:tagLst>
</file>

<file path=ppt/tags/tag9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6"/>
  <p:tag name="KSO_WM_UNIT_LAYERLEVEL" val="1"/>
  <p:tag name="KSO_WM_TAG_VERSION" val="1.0"/>
  <p:tag name="KSO_WM_BEAUTIFY_FLAG" val="#wm#"/>
  <p:tag name="KSO_WM_UNIT_TYPE" val="y"/>
  <p:tag name="KSO_WM_UNIT_INDEX" val="6"/>
</p:tagLst>
</file>

<file path=ppt/tags/tag9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603032"/>
      </a:dk2>
      <a:lt2>
        <a:srgbClr val="EAE4E5"/>
      </a:lt2>
      <a:accent1>
        <a:srgbClr val="BA292F"/>
      </a:accent1>
      <a:accent2>
        <a:srgbClr val="9E452D"/>
      </a:accent2>
      <a:accent3>
        <a:srgbClr val="82622C"/>
      </a:accent3>
      <a:accent4>
        <a:srgbClr val="677F2A"/>
      </a:accent4>
      <a:accent5>
        <a:srgbClr val="4B9C29"/>
      </a:accent5>
      <a:accent6>
        <a:srgbClr val="30B928"/>
      </a:accent6>
      <a:hlink>
        <a:srgbClr val="0026E5"/>
      </a:hlink>
      <a:folHlink>
        <a:srgbClr val="7E1FAD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AD7F81"/>
      </a:dk2>
      <a:lt2>
        <a:srgbClr val="EBD3D5"/>
      </a:lt2>
      <a:accent1>
        <a:srgbClr val="BA292F"/>
      </a:accent1>
      <a:accent2>
        <a:srgbClr val="9E452D"/>
      </a:accent2>
      <a:accent3>
        <a:srgbClr val="82622C"/>
      </a:accent3>
      <a:accent4>
        <a:srgbClr val="677F2A"/>
      </a:accent4>
      <a:accent5>
        <a:srgbClr val="4B9C29"/>
      </a:accent5>
      <a:accent6>
        <a:srgbClr val="30B928"/>
      </a:accent6>
      <a:hlink>
        <a:srgbClr val="0026E5"/>
      </a:hlink>
      <a:folHlink>
        <a:srgbClr val="7E1FAD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">
      <a:dk1>
        <a:srgbClr val="000000"/>
      </a:dk1>
      <a:lt1>
        <a:srgbClr val="FFFFFF"/>
      </a:lt1>
      <a:dk2>
        <a:srgbClr val="F0F0F0"/>
      </a:dk2>
      <a:lt2>
        <a:srgbClr val="FFFFFF"/>
      </a:lt2>
      <a:accent1>
        <a:srgbClr val="BB5C5A"/>
      </a:accent1>
      <a:accent2>
        <a:srgbClr val="BC694C"/>
      </a:accent2>
      <a:accent3>
        <a:srgbClr val="AC7C47"/>
      </a:accent3>
      <a:accent4>
        <a:srgbClr val="91914E"/>
      </a:accent4>
      <a:accent5>
        <a:srgbClr val="73A663"/>
      </a:accent5>
      <a:accent6>
        <a:srgbClr val="59BA89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">
      <a:dk1>
        <a:srgbClr val="000000"/>
      </a:dk1>
      <a:lt1>
        <a:srgbClr val="FFFFFF"/>
      </a:lt1>
      <a:dk2>
        <a:srgbClr val="753B3E"/>
      </a:dk2>
      <a:lt2>
        <a:srgbClr val="F0EBEC"/>
      </a:lt2>
      <a:accent1>
        <a:srgbClr val="BA292F"/>
      </a:accent1>
      <a:accent2>
        <a:srgbClr val="9E452D"/>
      </a:accent2>
      <a:accent3>
        <a:srgbClr val="82622C"/>
      </a:accent3>
      <a:accent4>
        <a:srgbClr val="677F2A"/>
      </a:accent4>
      <a:accent5>
        <a:srgbClr val="4B9C29"/>
      </a:accent5>
      <a:accent6>
        <a:srgbClr val="30B928"/>
      </a:accent6>
      <a:hlink>
        <a:srgbClr val="0026E5"/>
      </a:hlink>
      <a:folHlink>
        <a:srgbClr val="7E1FAD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​​">
  <a:themeElements>
    <a:clrScheme name="">
      <a:dk1>
        <a:srgbClr val="000000"/>
      </a:dk1>
      <a:lt1>
        <a:srgbClr val="FFFFFF"/>
      </a:lt1>
      <a:dk2>
        <a:srgbClr val="B87D80"/>
      </a:dk2>
      <a:lt2>
        <a:srgbClr val="F0DDDE"/>
      </a:lt2>
      <a:accent1>
        <a:srgbClr val="BA292F"/>
      </a:accent1>
      <a:accent2>
        <a:srgbClr val="9E452D"/>
      </a:accent2>
      <a:accent3>
        <a:srgbClr val="82622C"/>
      </a:accent3>
      <a:accent4>
        <a:srgbClr val="677F2A"/>
      </a:accent4>
      <a:accent5>
        <a:srgbClr val="4B9C29"/>
      </a:accent5>
      <a:accent6>
        <a:srgbClr val="30B928"/>
      </a:accent6>
      <a:hlink>
        <a:srgbClr val="0026E5"/>
      </a:hlink>
      <a:folHlink>
        <a:srgbClr val="7E1FAD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主题​​">
  <a:themeElements>
    <a:clrScheme name="">
      <a:dk1>
        <a:srgbClr val="000000"/>
      </a:dk1>
      <a:lt1>
        <a:srgbClr val="FFFFFF"/>
      </a:lt1>
      <a:dk2>
        <a:srgbClr val="542A2C"/>
      </a:dk2>
      <a:lt2>
        <a:srgbClr val="E8DFDF"/>
      </a:lt2>
      <a:accent1>
        <a:srgbClr val="BA292F"/>
      </a:accent1>
      <a:accent2>
        <a:srgbClr val="9E452D"/>
      </a:accent2>
      <a:accent3>
        <a:srgbClr val="82622C"/>
      </a:accent3>
      <a:accent4>
        <a:srgbClr val="677F2A"/>
      </a:accent4>
      <a:accent5>
        <a:srgbClr val="4B9C29"/>
      </a:accent5>
      <a:accent6>
        <a:srgbClr val="30B928"/>
      </a:accent6>
      <a:hlink>
        <a:srgbClr val="0026E5"/>
      </a:hlink>
      <a:folHlink>
        <a:srgbClr val="7E1FAD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主题​​">
  <a:themeElements>
    <a:clrScheme name="">
      <a:dk1>
        <a:srgbClr val="000000"/>
      </a:dk1>
      <a:lt1>
        <a:srgbClr val="FFFFFF"/>
      </a:lt1>
      <a:dk2>
        <a:srgbClr val="A27073"/>
      </a:dk2>
      <a:lt2>
        <a:srgbClr val="F3EAEA"/>
      </a:lt2>
      <a:accent1>
        <a:srgbClr val="BA292F"/>
      </a:accent1>
      <a:accent2>
        <a:srgbClr val="9E452D"/>
      </a:accent2>
      <a:accent3>
        <a:srgbClr val="82622C"/>
      </a:accent3>
      <a:accent4>
        <a:srgbClr val="677F2A"/>
      </a:accent4>
      <a:accent5>
        <a:srgbClr val="4B9C29"/>
      </a:accent5>
      <a:accent6>
        <a:srgbClr val="30B928"/>
      </a:accent6>
      <a:hlink>
        <a:srgbClr val="0026E5"/>
      </a:hlink>
      <a:folHlink>
        <a:srgbClr val="7E1FAD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Office 主题​​">
  <a:themeElements>
    <a:clrScheme name="">
      <a:dk1>
        <a:srgbClr val="000000"/>
      </a:dk1>
      <a:lt1>
        <a:srgbClr val="FFFFFF"/>
      </a:lt1>
      <a:dk2>
        <a:srgbClr val="634546"/>
      </a:dk2>
      <a:lt2>
        <a:srgbClr val="F1DCDD"/>
      </a:lt2>
      <a:accent1>
        <a:srgbClr val="B72A30"/>
      </a:accent1>
      <a:accent2>
        <a:srgbClr val="9C462E"/>
      </a:accent2>
      <a:accent3>
        <a:srgbClr val="81622D"/>
      </a:accent3>
      <a:accent4>
        <a:srgbClr val="667E2B"/>
      </a:accent4>
      <a:accent5>
        <a:srgbClr val="4B9A2A"/>
      </a:accent5>
      <a:accent6>
        <a:srgbClr val="30B629"/>
      </a:accent6>
      <a:hlink>
        <a:srgbClr val="0026E5"/>
      </a:hlink>
      <a:folHlink>
        <a:srgbClr val="7E1FAD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主题​​">
  <a:themeElements>
    <a:clrScheme name="">
      <a:dk1>
        <a:srgbClr val="000000"/>
      </a:dk1>
      <a:lt1>
        <a:srgbClr val="FFFFFF"/>
      </a:lt1>
      <a:dk2>
        <a:srgbClr val="795153"/>
      </a:dk2>
      <a:lt2>
        <a:srgbClr val="F1E4E4"/>
      </a:lt2>
      <a:accent1>
        <a:srgbClr val="B72A30"/>
      </a:accent1>
      <a:accent2>
        <a:srgbClr val="9C462E"/>
      </a:accent2>
      <a:accent3>
        <a:srgbClr val="81622D"/>
      </a:accent3>
      <a:accent4>
        <a:srgbClr val="667E2B"/>
      </a:accent4>
      <a:accent5>
        <a:srgbClr val="4B9A2A"/>
      </a:accent5>
      <a:accent6>
        <a:srgbClr val="30B629"/>
      </a:accent6>
      <a:hlink>
        <a:srgbClr val="0026E5"/>
      </a:hlink>
      <a:folHlink>
        <a:srgbClr val="7E1FAD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704</Words>
  <Application>WPS 演示</Application>
  <PresentationFormat>宽屏</PresentationFormat>
  <Paragraphs>177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9</vt:i4>
      </vt:variant>
      <vt:variant>
        <vt:lpstr>幻灯片标题</vt:lpstr>
      </vt:variant>
      <vt:variant>
        <vt:i4>14</vt:i4>
      </vt:variant>
    </vt:vector>
  </HeadingPairs>
  <TitlesOfParts>
    <vt:vector size="33" baseType="lpstr">
      <vt:lpstr>Arial</vt:lpstr>
      <vt:lpstr>宋体</vt:lpstr>
      <vt:lpstr>Wingdings</vt:lpstr>
      <vt:lpstr>Wingdings</vt:lpstr>
      <vt:lpstr>微软雅黑</vt:lpstr>
      <vt:lpstr>汉仪旗黑-85S</vt:lpstr>
      <vt:lpstr>黑体</vt:lpstr>
      <vt:lpstr>Segoe UI</vt:lpstr>
      <vt:lpstr>Arial Unicode MS</vt:lpstr>
      <vt:lpstr>Calibri</vt:lpstr>
      <vt:lpstr>Office 主题​​</vt:lpstr>
      <vt:lpstr>1_Office 主题​​</vt:lpstr>
      <vt:lpstr>2_Office 主题​​</vt:lpstr>
      <vt:lpstr>3_Office 主题​​</vt:lpstr>
      <vt:lpstr>4_Office 主题​​</vt:lpstr>
      <vt:lpstr>5_Office 主题​​</vt:lpstr>
      <vt:lpstr>6_Office 主题​​</vt:lpstr>
      <vt:lpstr>9_Office 主题​​</vt:lpstr>
      <vt:lpstr>8_Office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lenovo</dc:creator>
  <cp:lastModifiedBy>Administrator</cp:lastModifiedBy>
  <cp:revision>166</cp:revision>
  <dcterms:created xsi:type="dcterms:W3CDTF">2019-06-19T02:08:00Z</dcterms:created>
  <dcterms:modified xsi:type="dcterms:W3CDTF">2023-11-17T04:29:33Z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A40A2BEA00604A3C838F0B491F39D0B9_13</vt:lpwstr>
  </property>
</Properties>
</file>